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y="56515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8" name="Shape 158"/>
        <p:cNvGrpSpPr/>
        <p:nvPr/>
      </p:nvGrpSpPr>
      <p:grpSpPr>
        <a:xfrm>
          <a:off x="0" y="0"/>
          <a:ext cx="0" cy="0"/>
          <a:chOff x="0" y="0"/>
          <a:chExt cx="0" cy="0"/>
        </a:xfrm>
      </p:grpSpPr>
      <p:sp>
        <p:nvSpPr>
          <p:cNvPr id="159" name="Shape 15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60" name="Shape 16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9" name="Shape 219"/>
        <p:cNvGrpSpPr/>
        <p:nvPr/>
      </p:nvGrpSpPr>
      <p:grpSpPr>
        <a:xfrm>
          <a:off x="0" y="0"/>
          <a:ext cx="0" cy="0"/>
          <a:chOff x="0" y="0"/>
          <a:chExt cx="0" cy="0"/>
        </a:xfrm>
      </p:grpSpPr>
      <p:sp>
        <p:nvSpPr>
          <p:cNvPr id="220" name="Shape 220"/>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21" name="Shape 22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6" name="Shape 226"/>
        <p:cNvGrpSpPr/>
        <p:nvPr/>
      </p:nvGrpSpPr>
      <p:grpSpPr>
        <a:xfrm>
          <a:off x="0" y="0"/>
          <a:ext cx="0" cy="0"/>
          <a:chOff x="0" y="0"/>
          <a:chExt cx="0" cy="0"/>
        </a:xfrm>
      </p:grpSpPr>
      <p:sp>
        <p:nvSpPr>
          <p:cNvPr id="227" name="Shape 22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rPr lang="en-US"/>
              <a:t>Record links do not count Usage for Statistic numbers for most DISCUS databases.  The exception seems to be FOF databases since BIC and OVIC records appear to count Usage.  Access may also be restricted either to account holders for Learning Express resources, or by asking for DISCUS credentials with a password and/or DISCUS username depending on the database being accessed.</a:t>
            </a:r>
          </a:p>
        </p:txBody>
      </p:sp>
      <p:sp>
        <p:nvSpPr>
          <p:cNvPr id="228" name="Shape 22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2" name="Shape 232"/>
        <p:cNvGrpSpPr/>
        <p:nvPr/>
      </p:nvGrpSpPr>
      <p:grpSpPr>
        <a:xfrm>
          <a:off x="0" y="0"/>
          <a:ext cx="0" cy="0"/>
          <a:chOff x="0" y="0"/>
          <a:chExt cx="0" cy="0"/>
        </a:xfrm>
      </p:grpSpPr>
      <p:sp>
        <p:nvSpPr>
          <p:cNvPr id="233" name="Shape 23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34" name="Shape 23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7" name="Shape 237"/>
        <p:cNvGrpSpPr/>
        <p:nvPr/>
      </p:nvGrpSpPr>
      <p:grpSpPr>
        <a:xfrm>
          <a:off x="0" y="0"/>
          <a:ext cx="0" cy="0"/>
          <a:chOff x="0" y="0"/>
          <a:chExt cx="0" cy="0"/>
        </a:xfrm>
      </p:grpSpPr>
      <p:sp>
        <p:nvSpPr>
          <p:cNvPr id="238" name="Shape 23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rPr lang="en-US"/>
              <a:t>Try searching for Mary Shelley.  </a:t>
            </a:r>
          </a:p>
        </p:txBody>
      </p:sp>
      <p:sp>
        <p:nvSpPr>
          <p:cNvPr id="239" name="Shape 23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3" name="Shape 243"/>
        <p:cNvGrpSpPr/>
        <p:nvPr/>
      </p:nvGrpSpPr>
      <p:grpSpPr>
        <a:xfrm>
          <a:off x="0" y="0"/>
          <a:ext cx="0" cy="0"/>
          <a:chOff x="0" y="0"/>
          <a:chExt cx="0" cy="0"/>
        </a:xfrm>
      </p:grpSpPr>
      <p:sp>
        <p:nvSpPr>
          <p:cNvPr id="244" name="Shape 24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rPr lang="en-US"/>
              <a:t>Try searching GED.  Then check out the Mango link at the bottom of the record for Fodor’s Germany to see how we are making all aspects of the catalog more integrated by improving access to more of our resources.</a:t>
            </a:r>
          </a:p>
        </p:txBody>
      </p:sp>
      <p:sp>
        <p:nvSpPr>
          <p:cNvPr id="245" name="Shape 24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1" name="Shape 251"/>
        <p:cNvGrpSpPr/>
        <p:nvPr/>
      </p:nvGrpSpPr>
      <p:grpSpPr>
        <a:xfrm>
          <a:off x="0" y="0"/>
          <a:ext cx="0" cy="0"/>
          <a:chOff x="0" y="0"/>
          <a:chExt cx="0" cy="0"/>
        </a:xfrm>
      </p:grpSpPr>
      <p:sp>
        <p:nvSpPr>
          <p:cNvPr id="252" name="Shape 25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rPr lang="en-US"/>
              <a:t>Also see attachments for more help.</a:t>
            </a:r>
          </a:p>
        </p:txBody>
      </p:sp>
      <p:sp>
        <p:nvSpPr>
          <p:cNvPr id="253" name="Shape 25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7" name="Shape 257"/>
        <p:cNvGrpSpPr/>
        <p:nvPr/>
      </p:nvGrpSpPr>
      <p:grpSpPr>
        <a:xfrm>
          <a:off x="0" y="0"/>
          <a:ext cx="0" cy="0"/>
          <a:chOff x="0" y="0"/>
          <a:chExt cx="0" cy="0"/>
        </a:xfrm>
      </p:grpSpPr>
      <p:sp>
        <p:nvSpPr>
          <p:cNvPr id="258" name="Shape 25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59" name="Shape 25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6" name="Shape 166"/>
        <p:cNvGrpSpPr/>
        <p:nvPr/>
      </p:nvGrpSpPr>
      <p:grpSpPr>
        <a:xfrm>
          <a:off x="0" y="0"/>
          <a:ext cx="0" cy="0"/>
          <a:chOff x="0" y="0"/>
          <a:chExt cx="0" cy="0"/>
        </a:xfrm>
      </p:grpSpPr>
      <p:sp>
        <p:nvSpPr>
          <p:cNvPr id="167" name="Shape 16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rPr lang="en-US"/>
              <a:t>Patrons are seekers of information.  Discoverability refers to online resources and how easy they are to search and find what you need from them.  This is especially important for Public Libraries that do not have the opportunity to train patrons on how to use their system.  Making information and resources accessible from the OPAC search box is therefore highly desirable.  Further, I became a “Seeker” as I attempted to seek out MARC records and make them accessible from the catalog.</a:t>
            </a:r>
          </a:p>
        </p:txBody>
      </p:sp>
      <p:sp>
        <p:nvSpPr>
          <p:cNvPr id="168" name="Shape 16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2" name="Shape 172"/>
        <p:cNvGrpSpPr/>
        <p:nvPr/>
      </p:nvGrpSpPr>
      <p:grpSpPr>
        <a:xfrm>
          <a:off x="0" y="0"/>
          <a:ext cx="0" cy="0"/>
          <a:chOff x="0" y="0"/>
          <a:chExt cx="0" cy="0"/>
        </a:xfrm>
      </p:grpSpPr>
      <p:sp>
        <p:nvSpPr>
          <p:cNvPr id="173" name="Shape 17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rPr lang="en-US"/>
              <a:t>The Gutenberg project is a massive collection of public domain works that are freely available online.  We currently have around half the collection added in as MARC records for our system.</a:t>
            </a:r>
          </a:p>
        </p:txBody>
      </p:sp>
      <p:sp>
        <p:nvSpPr>
          <p:cNvPr id="174" name="Shape 17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8" name="Shape 178"/>
        <p:cNvGrpSpPr/>
        <p:nvPr/>
      </p:nvGrpSpPr>
      <p:grpSpPr>
        <a:xfrm>
          <a:off x="0" y="0"/>
          <a:ext cx="0" cy="0"/>
          <a:chOff x="0" y="0"/>
          <a:chExt cx="0" cy="0"/>
        </a:xfrm>
      </p:grpSpPr>
      <p:sp>
        <p:nvSpPr>
          <p:cNvPr id="179" name="Shape 17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rPr lang="en-US"/>
              <a:t>MARCedit has been a lifesaver as I batch edited .MRC files containing thousands of records so that I could identify them later for further edits or deletions.  Batch loading has helped me later on as we added vendors that provided .MRC files of their own such as Overdrive and TEI audio.</a:t>
            </a:r>
          </a:p>
        </p:txBody>
      </p:sp>
      <p:sp>
        <p:nvSpPr>
          <p:cNvPr id="180" name="Shape 18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4" name="Shape 184"/>
        <p:cNvGrpSpPr/>
        <p:nvPr/>
      </p:nvGrpSpPr>
      <p:grpSpPr>
        <a:xfrm>
          <a:off x="0" y="0"/>
          <a:ext cx="0" cy="0"/>
          <a:chOff x="0" y="0"/>
          <a:chExt cx="0" cy="0"/>
        </a:xfrm>
      </p:grpSpPr>
      <p:sp>
        <p:nvSpPr>
          <p:cNvPr id="185" name="Shape 18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rPr lang="en-US"/>
              <a:t>Check out Emma by Jane Austen.  Select the contributor to see the full collection of Project Gutenberg titles.</a:t>
            </a:r>
          </a:p>
        </p:txBody>
      </p:sp>
      <p:sp>
        <p:nvSpPr>
          <p:cNvPr id="186" name="Shape 18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1" name="Shape 191"/>
        <p:cNvGrpSpPr/>
        <p:nvPr/>
      </p:nvGrpSpPr>
      <p:grpSpPr>
        <a:xfrm>
          <a:off x="0" y="0"/>
          <a:ext cx="0" cy="0"/>
          <a:chOff x="0" y="0"/>
          <a:chExt cx="0" cy="0"/>
        </a:xfrm>
      </p:grpSpPr>
      <p:sp>
        <p:nvSpPr>
          <p:cNvPr id="192" name="Shape 19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93" name="Shape 19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8" name="Shape 198"/>
        <p:cNvGrpSpPr/>
        <p:nvPr/>
      </p:nvGrpSpPr>
      <p:grpSpPr>
        <a:xfrm>
          <a:off x="0" y="0"/>
          <a:ext cx="0" cy="0"/>
          <a:chOff x="0" y="0"/>
          <a:chExt cx="0" cy="0"/>
        </a:xfrm>
      </p:grpSpPr>
      <p:sp>
        <p:nvSpPr>
          <p:cNvPr id="199" name="Shape 19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00" name="Shape 20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4" name="Shape 204"/>
        <p:cNvGrpSpPr/>
        <p:nvPr/>
      </p:nvGrpSpPr>
      <p:grpSpPr>
        <a:xfrm>
          <a:off x="0" y="0"/>
          <a:ext cx="0" cy="0"/>
          <a:chOff x="0" y="0"/>
          <a:chExt cx="0" cy="0"/>
        </a:xfrm>
      </p:grpSpPr>
      <p:sp>
        <p:nvSpPr>
          <p:cNvPr id="205" name="Shape 20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06" name="Shape 20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0" name="Shape 210"/>
        <p:cNvGrpSpPr/>
        <p:nvPr/>
      </p:nvGrpSpPr>
      <p:grpSpPr>
        <a:xfrm>
          <a:off x="0" y="0"/>
          <a:ext cx="0" cy="0"/>
          <a:chOff x="0" y="0"/>
          <a:chExt cx="0" cy="0"/>
        </a:xfrm>
      </p:grpSpPr>
      <p:sp>
        <p:nvSpPr>
          <p:cNvPr id="211" name="Shape 21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12" name="Shape 21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bg>
      <p:bgPr>
        <a:solidFill>
          <a:schemeClr val="lt2"/>
        </a:solidFill>
      </p:bgPr>
    </p:bg>
    <p:spTree>
      <p:nvGrpSpPr>
        <p:cNvPr id="20" name="Shape 20"/>
        <p:cNvGrpSpPr/>
        <p:nvPr/>
      </p:nvGrpSpPr>
      <p:grpSpPr>
        <a:xfrm>
          <a:off x="0" y="0"/>
          <a:ext cx="0" cy="0"/>
          <a:chOff x="0" y="0"/>
          <a:chExt cx="0" cy="0"/>
        </a:xfrm>
      </p:grpSpPr>
      <p:sp>
        <p:nvSpPr>
          <p:cNvPr id="21" name="Shape 21"/>
          <p:cNvSpPr txBox="1"/>
          <p:nvPr>
            <p:ph type="title"/>
          </p:nvPr>
        </p:nvSpPr>
        <p:spPr>
          <a:xfrm>
            <a:off x="331927" y="188382"/>
            <a:ext cx="9387840" cy="625432"/>
          </a:xfrm>
          <a:prstGeom prst="rect">
            <a:avLst/>
          </a:prstGeom>
          <a:noFill/>
          <a:ln>
            <a:noFill/>
          </a:ln>
        </p:spPr>
        <p:txBody>
          <a:bodyPr anchorCtr="0" anchor="b" bIns="91425" lIns="91425" rIns="91425" tIns="91425"/>
          <a:lstStyle>
            <a:lvl1pPr indent="0" lvl="0" marL="0" marR="0" rtl="0" algn="ctr">
              <a:spcBef>
                <a:spcPts val="0"/>
              </a:spcBef>
              <a:buClr>
                <a:srgbClr val="7A9798"/>
              </a:buClr>
              <a:buFont typeface="Georgia"/>
              <a:buNone/>
              <a:defRPr b="0" i="0" sz="3300" u="none" cap="none" strike="noStrike">
                <a:solidFill>
                  <a:srgbClr val="7A9798"/>
                </a:solidFill>
                <a:latin typeface="Georgia"/>
                <a:ea typeface="Georgia"/>
                <a:cs typeface="Georgia"/>
                <a:sym typeface="Georgia"/>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2" name="Shape 22"/>
          <p:cNvSpPr txBox="1"/>
          <p:nvPr>
            <p:ph idx="10" type="dt"/>
          </p:nvPr>
        </p:nvSpPr>
        <p:spPr>
          <a:xfrm>
            <a:off x="6370319" y="5278180"/>
            <a:ext cx="3349447" cy="301412"/>
          </a:xfrm>
          <a:prstGeom prst="rect">
            <a:avLst/>
          </a:prstGeom>
          <a:noFill/>
          <a:ln>
            <a:noFill/>
          </a:ln>
        </p:spPr>
        <p:txBody>
          <a:bodyPr anchorCtr="0" anchor="t" bIns="91425" lIns="91425" rIns="91425" tIns="91425"/>
          <a:lstStyle>
            <a:lvl1pPr indent="0" lvl="0" marL="0" marR="0" rtl="0" algn="r">
              <a:spcBef>
                <a:spcPts val="0"/>
              </a:spcBef>
              <a:buNone/>
              <a:defRPr sz="14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
        <p:nvSpPr>
          <p:cNvPr id="23" name="Shape 23"/>
          <p:cNvSpPr txBox="1"/>
          <p:nvPr>
            <p:ph idx="11" type="ftr"/>
          </p:nvPr>
        </p:nvSpPr>
        <p:spPr>
          <a:xfrm>
            <a:off x="335280" y="5283014"/>
            <a:ext cx="3939539" cy="301412"/>
          </a:xfrm>
          <a:prstGeom prst="rect">
            <a:avLst/>
          </a:prstGeom>
          <a:noFill/>
          <a:ln>
            <a:noFill/>
          </a:ln>
        </p:spPr>
        <p:txBody>
          <a:bodyPr anchorCtr="0" anchor="t" bIns="91425" lIns="91425" rIns="91425" tIns="91425"/>
          <a:lstStyle>
            <a:lvl1pPr indent="0" lvl="0" marL="0" marR="0" rtl="0" algn="l">
              <a:spcBef>
                <a:spcPts val="0"/>
              </a:spcBef>
              <a:buNone/>
              <a:defRPr sz="12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
        <p:nvSpPr>
          <p:cNvPr id="24" name="Shape 24"/>
          <p:cNvSpPr txBox="1"/>
          <p:nvPr>
            <p:ph idx="12" type="sldNum"/>
          </p:nvPr>
        </p:nvSpPr>
        <p:spPr>
          <a:xfrm>
            <a:off x="4797857" y="845807"/>
            <a:ext cx="502920" cy="363684"/>
          </a:xfrm>
          <a:prstGeom prst="rect">
            <a:avLst/>
          </a:prstGeom>
          <a:noFill/>
          <a:ln>
            <a:noFill/>
          </a:ln>
        </p:spPr>
        <p:txBody>
          <a:bodyPr anchorCtr="0" anchor="ctr" bIns="45700" lIns="45700" rIns="45700" tIns="45700">
            <a:noAutofit/>
          </a:bodyPr>
          <a:lstStyle/>
          <a:p>
            <a:pPr indent="0" lvl="0" marL="0" marR="0" rtl="0" algn="ctr">
              <a:spcBef>
                <a:spcPts val="0"/>
              </a:spcBef>
              <a:buSzPct val="25000"/>
              <a:buNone/>
            </a:pPr>
            <a:fld id="{00000000-1234-1234-1234-123412341234}" type="slidenum">
              <a:rPr lang="en-US" sz="1600">
                <a:solidFill>
                  <a:srgbClr val="7A9798"/>
                </a:solidFill>
                <a:latin typeface="Georgia"/>
                <a:ea typeface="Georgia"/>
                <a:cs typeface="Georgia"/>
                <a:sym typeface="Georgia"/>
              </a:rPr>
              <a:t>‹#›</a:t>
            </a:fld>
          </a:p>
        </p:txBody>
      </p:sp>
      <p:sp>
        <p:nvSpPr>
          <p:cNvPr id="25" name="Shape 25"/>
          <p:cNvSpPr txBox="1"/>
          <p:nvPr>
            <p:ph idx="1" type="body"/>
          </p:nvPr>
        </p:nvSpPr>
        <p:spPr>
          <a:xfrm>
            <a:off x="331927" y="1258400"/>
            <a:ext cx="9354311" cy="3767667"/>
          </a:xfrm>
          <a:prstGeom prst="rect">
            <a:avLst/>
          </a:prstGeom>
          <a:noFill/>
          <a:ln>
            <a:noFill/>
          </a:ln>
        </p:spPr>
        <p:txBody>
          <a:bodyPr anchorCtr="0" anchor="t" bIns="91425" lIns="91425" rIns="91425" tIns="91425"/>
          <a:lstStyle>
            <a:lvl1pPr indent="-128587" lvl="0" marL="274320" marR="0" rtl="0" algn="l">
              <a:spcBef>
                <a:spcPts val="540"/>
              </a:spcBef>
              <a:buClr>
                <a:schemeClr val="accent1"/>
              </a:buClr>
              <a:buSzPct val="85000"/>
              <a:buFont typeface="Noto Sans Symbols"/>
              <a:buChar char="●"/>
              <a:defRPr b="0" i="0" sz="2700" u="none" cap="none" strike="noStrike">
                <a:solidFill>
                  <a:schemeClr val="dk1"/>
                </a:solidFill>
                <a:latin typeface="Georgia"/>
                <a:ea typeface="Georgia"/>
                <a:cs typeface="Georgia"/>
                <a:sym typeface="Georgia"/>
              </a:defRPr>
            </a:lvl1pPr>
            <a:lvl2pPr indent="-184150" lvl="1" marL="548640" marR="0" rtl="0" algn="l">
              <a:spcBef>
                <a:spcPts val="440"/>
              </a:spcBef>
              <a:buClr>
                <a:schemeClr val="accent2"/>
              </a:buClr>
              <a:buSzPct val="70000"/>
              <a:buFont typeface="Noto Sans Symbols"/>
              <a:buChar char="○"/>
              <a:defRPr b="0" i="0" sz="2200" u="none" cap="none" strike="noStrike">
                <a:solidFill>
                  <a:schemeClr val="dk2"/>
                </a:solidFill>
                <a:latin typeface="Georgia"/>
                <a:ea typeface="Georgia"/>
                <a:cs typeface="Georgia"/>
                <a:sym typeface="Georgia"/>
              </a:defRPr>
            </a:lvl2pPr>
            <a:lvl3pPr indent="-143510" lvl="2" marL="822960" marR="0" rtl="0" algn="l">
              <a:spcBef>
                <a:spcPts val="400"/>
              </a:spcBef>
              <a:buClr>
                <a:schemeClr val="accent3"/>
              </a:buClr>
              <a:buSzPct val="75000"/>
              <a:buFont typeface="Noto Sans Symbols"/>
              <a:buChar char="•"/>
              <a:defRPr b="0" i="0" sz="2000" u="none" cap="none" strike="noStrike">
                <a:solidFill>
                  <a:schemeClr val="dk1"/>
                </a:solidFill>
                <a:latin typeface="Georgia"/>
                <a:ea typeface="Georgia"/>
                <a:cs typeface="Georgia"/>
                <a:sym typeface="Georgia"/>
              </a:defRPr>
            </a:lvl3pPr>
            <a:lvl4pPr indent="-144780" lvl="3" marL="1097280" marR="0" rtl="0" algn="l">
              <a:spcBef>
                <a:spcPts val="400"/>
              </a:spcBef>
              <a:buClr>
                <a:schemeClr val="accent4"/>
              </a:buClr>
              <a:buSzPct val="70000"/>
              <a:buFont typeface="Noto Sans Symbols"/>
              <a:buChar char="•"/>
              <a:defRPr b="0" i="0" sz="2000" u="none" cap="none" strike="noStrike">
                <a:solidFill>
                  <a:schemeClr val="dk2"/>
                </a:solidFill>
                <a:latin typeface="Georgia"/>
                <a:ea typeface="Georgia"/>
                <a:cs typeface="Georgia"/>
                <a:sym typeface="Georgia"/>
              </a:defRPr>
            </a:lvl4pPr>
            <a:lvl5pPr indent="-114300" lvl="4" marL="1371600" marR="0" rtl="0" algn="l">
              <a:spcBef>
                <a:spcPts val="360"/>
              </a:spcBef>
              <a:buClr>
                <a:schemeClr val="accent5"/>
              </a:buClr>
              <a:buSzPct val="100000"/>
              <a:buFont typeface="Georgia"/>
              <a:buChar char="•"/>
              <a:defRPr b="0" i="0" sz="1800" u="none" cap="none" strike="noStrike">
                <a:solidFill>
                  <a:schemeClr val="dk1"/>
                </a:solidFill>
                <a:latin typeface="Georgia"/>
                <a:ea typeface="Georgia"/>
                <a:cs typeface="Georgia"/>
                <a:sym typeface="Georgia"/>
              </a:defRPr>
            </a:lvl5pPr>
            <a:lvl6pPr indent="-93980" lvl="5" marL="1645920" marR="0" rtl="0" algn="l">
              <a:spcBef>
                <a:spcPts val="360"/>
              </a:spcBef>
              <a:buClr>
                <a:schemeClr val="accent6"/>
              </a:buClr>
              <a:buSzPct val="79999"/>
              <a:buFont typeface="Noto Sans Symbols"/>
              <a:buChar char="●"/>
              <a:defRPr b="0" i="0" sz="1800" u="none" cap="none" strike="noStrike">
                <a:solidFill>
                  <a:schemeClr val="dk1"/>
                </a:solidFill>
                <a:latin typeface="Georgia"/>
                <a:ea typeface="Georgia"/>
                <a:cs typeface="Georgia"/>
                <a:sym typeface="Georgia"/>
              </a:defRPr>
            </a:lvl6pPr>
            <a:lvl7pPr indent="-101600" lvl="6" marL="1920240" marR="0" rtl="0" algn="l">
              <a:spcBef>
                <a:spcPts val="320"/>
              </a:spcBef>
              <a:buClr>
                <a:srgbClr val="B75640"/>
              </a:buClr>
              <a:buSzPct val="90000"/>
              <a:buFont typeface="Georgia"/>
              <a:buChar char="•"/>
              <a:defRPr b="0" i="0" sz="1600" u="none" cap="none" strike="noStrike">
                <a:solidFill>
                  <a:schemeClr val="dk1"/>
                </a:solidFill>
                <a:latin typeface="Georgia"/>
                <a:ea typeface="Georgia"/>
                <a:cs typeface="Georgia"/>
                <a:sym typeface="Georgia"/>
              </a:defRPr>
            </a:lvl7pPr>
            <a:lvl8pPr indent="-83820" lvl="7" marL="2103120" marR="0" rtl="0" algn="l">
              <a:spcBef>
                <a:spcPts val="320"/>
              </a:spcBef>
              <a:buClr>
                <a:srgbClr val="7A6B62"/>
              </a:buClr>
              <a:buSzPct val="100000"/>
              <a:buFont typeface="Georgia"/>
              <a:buChar char="•"/>
              <a:defRPr b="0" i="0" sz="1600" u="none" cap="none" strike="noStrike">
                <a:solidFill>
                  <a:schemeClr val="dk1"/>
                </a:solidFill>
                <a:latin typeface="Georgia"/>
                <a:ea typeface="Georgia"/>
                <a:cs typeface="Georgia"/>
                <a:sym typeface="Georgia"/>
              </a:defRPr>
            </a:lvl8pPr>
            <a:lvl9pPr indent="-113029" lvl="8" marL="2377440" marR="0" rtl="0" algn="l">
              <a:spcBef>
                <a:spcPts val="280"/>
              </a:spcBef>
              <a:buClr>
                <a:srgbClr val="B29D00"/>
              </a:buClr>
              <a:buSzPct val="90000"/>
              <a:buFont typeface="Georgia"/>
              <a:buChar char="•"/>
              <a:defRPr b="0" i="0" sz="1400" u="none" cap="none" strike="noStrike">
                <a:solidFill>
                  <a:schemeClr val="dk1"/>
                </a:solidFill>
                <a:latin typeface="Georgia"/>
                <a:ea typeface="Georgia"/>
                <a:cs typeface="Georgia"/>
                <a:sym typeface="Georgia"/>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bg>
      <p:bgPr>
        <a:solidFill>
          <a:schemeClr val="lt2"/>
        </a:solidFill>
      </p:bgPr>
    </p:bg>
    <p:spTree>
      <p:nvGrpSpPr>
        <p:cNvPr id="137" name="Shape 137"/>
        <p:cNvGrpSpPr/>
        <p:nvPr/>
      </p:nvGrpSpPr>
      <p:grpSpPr>
        <a:xfrm>
          <a:off x="0" y="0"/>
          <a:ext cx="0" cy="0"/>
          <a:chOff x="0" y="0"/>
          <a:chExt cx="0" cy="0"/>
        </a:xfrm>
      </p:grpSpPr>
      <p:sp>
        <p:nvSpPr>
          <p:cNvPr id="138" name="Shape 138"/>
          <p:cNvSpPr txBox="1"/>
          <p:nvPr>
            <p:ph type="title"/>
          </p:nvPr>
        </p:nvSpPr>
        <p:spPr>
          <a:xfrm>
            <a:off x="331927" y="188382"/>
            <a:ext cx="9387840" cy="625432"/>
          </a:xfrm>
          <a:prstGeom prst="rect">
            <a:avLst/>
          </a:prstGeom>
          <a:noFill/>
          <a:ln>
            <a:noFill/>
          </a:ln>
        </p:spPr>
        <p:txBody>
          <a:bodyPr anchorCtr="0" anchor="b" bIns="91425" lIns="91425" rIns="91425" tIns="91425"/>
          <a:lstStyle>
            <a:lvl1pPr indent="0" lvl="0" marL="0" marR="0" rtl="0" algn="ctr">
              <a:spcBef>
                <a:spcPts val="0"/>
              </a:spcBef>
              <a:buClr>
                <a:srgbClr val="7A9798"/>
              </a:buClr>
              <a:buFont typeface="Georgia"/>
              <a:buNone/>
              <a:defRPr b="0" i="0" sz="3300" u="none" cap="none" strike="noStrike">
                <a:solidFill>
                  <a:srgbClr val="7A9798"/>
                </a:solidFill>
                <a:latin typeface="Georgia"/>
                <a:ea typeface="Georgia"/>
                <a:cs typeface="Georgia"/>
                <a:sym typeface="Georgia"/>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39" name="Shape 139"/>
          <p:cNvSpPr txBox="1"/>
          <p:nvPr>
            <p:ph idx="1" type="body"/>
          </p:nvPr>
        </p:nvSpPr>
        <p:spPr>
          <a:xfrm rot="5400000">
            <a:off x="3130710" y="-1542894"/>
            <a:ext cx="3790272" cy="9387840"/>
          </a:xfrm>
          <a:prstGeom prst="rect">
            <a:avLst/>
          </a:prstGeom>
          <a:noFill/>
          <a:ln>
            <a:noFill/>
          </a:ln>
        </p:spPr>
        <p:txBody>
          <a:bodyPr anchorCtr="0" anchor="t" bIns="91425" lIns="91425" rIns="91425" tIns="91425"/>
          <a:lstStyle>
            <a:lvl1pPr indent="-128587" lvl="0" marL="274320" marR="0" rtl="0" algn="l">
              <a:spcBef>
                <a:spcPts val="540"/>
              </a:spcBef>
              <a:buClr>
                <a:schemeClr val="accent1"/>
              </a:buClr>
              <a:buSzPct val="85000"/>
              <a:buFont typeface="Noto Sans Symbols"/>
              <a:buChar char="●"/>
              <a:defRPr b="0" i="0" sz="2700" u="none" cap="none" strike="noStrike">
                <a:solidFill>
                  <a:schemeClr val="dk1"/>
                </a:solidFill>
                <a:latin typeface="Georgia"/>
                <a:ea typeface="Georgia"/>
                <a:cs typeface="Georgia"/>
                <a:sym typeface="Georgia"/>
              </a:defRPr>
            </a:lvl1pPr>
            <a:lvl2pPr indent="-184150" lvl="1" marL="548640" marR="0" rtl="0" algn="l">
              <a:spcBef>
                <a:spcPts val="440"/>
              </a:spcBef>
              <a:buClr>
                <a:schemeClr val="accent2"/>
              </a:buClr>
              <a:buSzPct val="70000"/>
              <a:buFont typeface="Noto Sans Symbols"/>
              <a:buChar char="○"/>
              <a:defRPr b="0" i="0" sz="2200" u="none" cap="none" strike="noStrike">
                <a:solidFill>
                  <a:schemeClr val="dk2"/>
                </a:solidFill>
                <a:latin typeface="Georgia"/>
                <a:ea typeface="Georgia"/>
                <a:cs typeface="Georgia"/>
                <a:sym typeface="Georgia"/>
              </a:defRPr>
            </a:lvl2pPr>
            <a:lvl3pPr indent="-143510" lvl="2" marL="822960" marR="0" rtl="0" algn="l">
              <a:spcBef>
                <a:spcPts val="400"/>
              </a:spcBef>
              <a:buClr>
                <a:schemeClr val="accent3"/>
              </a:buClr>
              <a:buSzPct val="75000"/>
              <a:buFont typeface="Noto Sans Symbols"/>
              <a:buChar char="•"/>
              <a:defRPr b="0" i="0" sz="2000" u="none" cap="none" strike="noStrike">
                <a:solidFill>
                  <a:schemeClr val="dk1"/>
                </a:solidFill>
                <a:latin typeface="Georgia"/>
                <a:ea typeface="Georgia"/>
                <a:cs typeface="Georgia"/>
                <a:sym typeface="Georgia"/>
              </a:defRPr>
            </a:lvl3pPr>
            <a:lvl4pPr indent="-144780" lvl="3" marL="1097280" marR="0" rtl="0" algn="l">
              <a:spcBef>
                <a:spcPts val="400"/>
              </a:spcBef>
              <a:buClr>
                <a:schemeClr val="accent4"/>
              </a:buClr>
              <a:buSzPct val="70000"/>
              <a:buFont typeface="Noto Sans Symbols"/>
              <a:buChar char="•"/>
              <a:defRPr b="0" i="0" sz="2000" u="none" cap="none" strike="noStrike">
                <a:solidFill>
                  <a:schemeClr val="dk2"/>
                </a:solidFill>
                <a:latin typeface="Georgia"/>
                <a:ea typeface="Georgia"/>
                <a:cs typeface="Georgia"/>
                <a:sym typeface="Georgia"/>
              </a:defRPr>
            </a:lvl4pPr>
            <a:lvl5pPr indent="-114300" lvl="4" marL="1371600" marR="0" rtl="0" algn="l">
              <a:spcBef>
                <a:spcPts val="360"/>
              </a:spcBef>
              <a:buClr>
                <a:schemeClr val="accent5"/>
              </a:buClr>
              <a:buSzPct val="100000"/>
              <a:buFont typeface="Georgia"/>
              <a:buChar char="•"/>
              <a:defRPr b="0" i="0" sz="1800" u="none" cap="none" strike="noStrike">
                <a:solidFill>
                  <a:schemeClr val="dk1"/>
                </a:solidFill>
                <a:latin typeface="Georgia"/>
                <a:ea typeface="Georgia"/>
                <a:cs typeface="Georgia"/>
                <a:sym typeface="Georgia"/>
              </a:defRPr>
            </a:lvl5pPr>
            <a:lvl6pPr indent="-93980" lvl="5" marL="1645920" marR="0" rtl="0" algn="l">
              <a:spcBef>
                <a:spcPts val="360"/>
              </a:spcBef>
              <a:buClr>
                <a:schemeClr val="accent6"/>
              </a:buClr>
              <a:buSzPct val="79999"/>
              <a:buFont typeface="Noto Sans Symbols"/>
              <a:buChar char="●"/>
              <a:defRPr b="0" i="0" sz="1800" u="none" cap="none" strike="noStrike">
                <a:solidFill>
                  <a:schemeClr val="dk1"/>
                </a:solidFill>
                <a:latin typeface="Georgia"/>
                <a:ea typeface="Georgia"/>
                <a:cs typeface="Georgia"/>
                <a:sym typeface="Georgia"/>
              </a:defRPr>
            </a:lvl6pPr>
            <a:lvl7pPr indent="-101600" lvl="6" marL="1920240" marR="0" rtl="0" algn="l">
              <a:spcBef>
                <a:spcPts val="320"/>
              </a:spcBef>
              <a:buClr>
                <a:srgbClr val="B75640"/>
              </a:buClr>
              <a:buSzPct val="90000"/>
              <a:buFont typeface="Georgia"/>
              <a:buChar char="•"/>
              <a:defRPr b="0" i="0" sz="1600" u="none" cap="none" strike="noStrike">
                <a:solidFill>
                  <a:schemeClr val="dk1"/>
                </a:solidFill>
                <a:latin typeface="Georgia"/>
                <a:ea typeface="Georgia"/>
                <a:cs typeface="Georgia"/>
                <a:sym typeface="Georgia"/>
              </a:defRPr>
            </a:lvl7pPr>
            <a:lvl8pPr indent="-83820" lvl="7" marL="2103120" marR="0" rtl="0" algn="l">
              <a:spcBef>
                <a:spcPts val="320"/>
              </a:spcBef>
              <a:buClr>
                <a:srgbClr val="7A6B62"/>
              </a:buClr>
              <a:buSzPct val="100000"/>
              <a:buFont typeface="Georgia"/>
              <a:buChar char="•"/>
              <a:defRPr b="0" i="0" sz="1600" u="none" cap="none" strike="noStrike">
                <a:solidFill>
                  <a:schemeClr val="dk1"/>
                </a:solidFill>
                <a:latin typeface="Georgia"/>
                <a:ea typeface="Georgia"/>
                <a:cs typeface="Georgia"/>
                <a:sym typeface="Georgia"/>
              </a:defRPr>
            </a:lvl8pPr>
            <a:lvl9pPr indent="-113029" lvl="8" marL="2377440" marR="0" rtl="0" algn="l">
              <a:spcBef>
                <a:spcPts val="280"/>
              </a:spcBef>
              <a:buClr>
                <a:srgbClr val="B29D00"/>
              </a:buClr>
              <a:buSzPct val="90000"/>
              <a:buFont typeface="Georgia"/>
              <a:buChar char="•"/>
              <a:defRPr b="0" i="0" sz="1400" u="none" cap="none" strike="noStrike">
                <a:solidFill>
                  <a:schemeClr val="dk1"/>
                </a:solidFill>
                <a:latin typeface="Georgia"/>
                <a:ea typeface="Georgia"/>
                <a:cs typeface="Georgia"/>
                <a:sym typeface="Georgia"/>
              </a:defRPr>
            </a:lvl9pPr>
          </a:lstStyle>
          <a:p/>
        </p:txBody>
      </p:sp>
      <p:sp>
        <p:nvSpPr>
          <p:cNvPr id="140" name="Shape 140"/>
          <p:cNvSpPr txBox="1"/>
          <p:nvPr>
            <p:ph idx="10" type="dt"/>
          </p:nvPr>
        </p:nvSpPr>
        <p:spPr>
          <a:xfrm>
            <a:off x="6370319" y="5278180"/>
            <a:ext cx="3349447" cy="301412"/>
          </a:xfrm>
          <a:prstGeom prst="rect">
            <a:avLst/>
          </a:prstGeom>
          <a:noFill/>
          <a:ln>
            <a:noFill/>
          </a:ln>
        </p:spPr>
        <p:txBody>
          <a:bodyPr anchorCtr="0" anchor="t" bIns="91425" lIns="91425" rIns="91425" tIns="91425"/>
          <a:lstStyle>
            <a:lvl1pPr indent="0" lvl="0" marL="0" marR="0" rtl="0" algn="r">
              <a:spcBef>
                <a:spcPts val="0"/>
              </a:spcBef>
              <a:buNone/>
              <a:defRPr sz="14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
        <p:nvSpPr>
          <p:cNvPr id="141" name="Shape 141"/>
          <p:cNvSpPr txBox="1"/>
          <p:nvPr>
            <p:ph idx="11" type="ftr"/>
          </p:nvPr>
        </p:nvSpPr>
        <p:spPr>
          <a:xfrm>
            <a:off x="335280" y="5283014"/>
            <a:ext cx="3939539" cy="301412"/>
          </a:xfrm>
          <a:prstGeom prst="rect">
            <a:avLst/>
          </a:prstGeom>
          <a:noFill/>
          <a:ln>
            <a:noFill/>
          </a:ln>
        </p:spPr>
        <p:txBody>
          <a:bodyPr anchorCtr="0" anchor="t" bIns="91425" lIns="91425" rIns="91425" tIns="91425"/>
          <a:lstStyle>
            <a:lvl1pPr indent="0" lvl="0" marL="0" marR="0" rtl="0" algn="l">
              <a:spcBef>
                <a:spcPts val="0"/>
              </a:spcBef>
              <a:buNone/>
              <a:defRPr sz="12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
        <p:nvSpPr>
          <p:cNvPr id="142" name="Shape 142"/>
          <p:cNvSpPr txBox="1"/>
          <p:nvPr>
            <p:ph idx="12" type="sldNum"/>
          </p:nvPr>
        </p:nvSpPr>
        <p:spPr>
          <a:xfrm>
            <a:off x="4777739" y="857180"/>
            <a:ext cx="502920" cy="363684"/>
          </a:xfrm>
          <a:prstGeom prst="rect">
            <a:avLst/>
          </a:prstGeom>
          <a:noFill/>
          <a:ln>
            <a:noFill/>
          </a:ln>
        </p:spPr>
        <p:txBody>
          <a:bodyPr anchorCtr="0" anchor="ctr" bIns="45700" lIns="45700" rIns="45700" tIns="45700">
            <a:noAutofit/>
          </a:bodyPr>
          <a:lstStyle/>
          <a:p>
            <a:pPr indent="0" lvl="0" marL="0" marR="0" rtl="0" algn="ctr">
              <a:spcBef>
                <a:spcPts val="0"/>
              </a:spcBef>
              <a:buSzPct val="25000"/>
              <a:buNone/>
            </a:pPr>
            <a:fld id="{00000000-1234-1234-1234-123412341234}" type="slidenum">
              <a:rPr lang="en-US" sz="1600">
                <a:solidFill>
                  <a:srgbClr val="7A9798"/>
                </a:solidFill>
                <a:latin typeface="Georgia"/>
                <a:ea typeface="Georgia"/>
                <a:cs typeface="Georgia"/>
                <a:sym typeface="Georgia"/>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bg>
      <p:bgPr>
        <a:solidFill>
          <a:schemeClr val="lt2"/>
        </a:solidFill>
      </p:bgPr>
    </p:bg>
    <p:spTree>
      <p:nvGrpSpPr>
        <p:cNvPr id="143" name="Shape 143"/>
        <p:cNvGrpSpPr/>
        <p:nvPr/>
      </p:nvGrpSpPr>
      <p:grpSpPr>
        <a:xfrm>
          <a:off x="0" y="0"/>
          <a:ext cx="0" cy="0"/>
          <a:chOff x="0" y="0"/>
          <a:chExt cx="0" cy="0"/>
        </a:xfrm>
      </p:grpSpPr>
      <p:sp>
        <p:nvSpPr>
          <p:cNvPr id="144" name="Shape 144"/>
          <p:cNvSpPr/>
          <p:nvPr/>
        </p:nvSpPr>
        <p:spPr>
          <a:xfrm>
            <a:off x="0" y="5525910"/>
            <a:ext cx="10058399" cy="125588"/>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145" name="Shape 145"/>
          <p:cNvSpPr/>
          <p:nvPr/>
        </p:nvSpPr>
        <p:spPr>
          <a:xfrm>
            <a:off x="7711439" y="0"/>
            <a:ext cx="2346960" cy="5651499"/>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146" name="Shape 146"/>
          <p:cNvSpPr/>
          <p:nvPr/>
        </p:nvSpPr>
        <p:spPr>
          <a:xfrm>
            <a:off x="0" y="0"/>
            <a:ext cx="10058399" cy="128100"/>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147" name="Shape 147"/>
          <p:cNvSpPr/>
          <p:nvPr/>
        </p:nvSpPr>
        <p:spPr>
          <a:xfrm>
            <a:off x="0" y="0"/>
            <a:ext cx="167639" cy="5651499"/>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148" name="Shape 148"/>
          <p:cNvSpPr/>
          <p:nvPr/>
        </p:nvSpPr>
        <p:spPr>
          <a:xfrm>
            <a:off x="160934" y="5267198"/>
            <a:ext cx="9716413" cy="255102"/>
          </a:xfrm>
          <a:prstGeom prst="rect">
            <a:avLst/>
          </a:prstGeom>
          <a:solidFill>
            <a:schemeClr val="accent3"/>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149" name="Shape 149"/>
          <p:cNvSpPr/>
          <p:nvPr/>
        </p:nvSpPr>
        <p:spPr>
          <a:xfrm>
            <a:off x="167640" y="128101"/>
            <a:ext cx="9716413" cy="5395298"/>
          </a:xfrm>
          <a:prstGeom prst="rect">
            <a:avLst/>
          </a:prstGeom>
          <a:noFill/>
          <a:ln cap="flat" cmpd="sng" w="9525">
            <a:solidFill>
              <a:srgbClr val="7A9798"/>
            </a:solidFill>
            <a:prstDash val="solid"/>
            <a:miter/>
            <a:headEnd len="med" w="med" type="none"/>
            <a:tailEnd len="med" w="med" type="none"/>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cxnSp>
        <p:nvCxnSpPr>
          <p:cNvPr id="150" name="Shape 150"/>
          <p:cNvCxnSpPr/>
          <p:nvPr/>
        </p:nvCxnSpPr>
        <p:spPr>
          <a:xfrm rot="5400000">
            <a:off x="5285646" y="2701417"/>
            <a:ext cx="5146633" cy="0"/>
          </a:xfrm>
          <a:prstGeom prst="straightConnector1">
            <a:avLst/>
          </a:prstGeom>
          <a:noFill/>
          <a:ln cap="flat" cmpd="sng" w="9525">
            <a:solidFill>
              <a:srgbClr val="7A9798"/>
            </a:solidFill>
            <a:prstDash val="dash"/>
            <a:round/>
            <a:headEnd len="med" w="med" type="none"/>
            <a:tailEnd len="med" w="med" type="none"/>
          </a:ln>
        </p:spPr>
      </p:cxnSp>
      <p:sp>
        <p:nvSpPr>
          <p:cNvPr id="151" name="Shape 151"/>
          <p:cNvSpPr/>
          <p:nvPr/>
        </p:nvSpPr>
        <p:spPr>
          <a:xfrm>
            <a:off x="7523682" y="2411044"/>
            <a:ext cx="670559" cy="502355"/>
          </a:xfrm>
          <a:prstGeom prst="ellipse">
            <a:avLst/>
          </a:prstGeom>
          <a:solidFill>
            <a:srgbClr val="FFFFFF"/>
          </a:solidFill>
          <a:ln>
            <a:noFill/>
          </a:ln>
        </p:spPr>
        <p:txBody>
          <a:bodyPr anchorCtr="0" anchor="ctr" bIns="45700" lIns="91425" rIns="91425" tIns="45700">
            <a:noAutofit/>
          </a:bodyPr>
          <a:lstStyle/>
          <a:p>
            <a:pPr indent="0" lvl="0" marL="0" marR="0" rtl="0" algn="ctr">
              <a:spcBef>
                <a:spcPts val="0"/>
              </a:spcBef>
              <a:buNone/>
            </a:pPr>
            <a:r>
              <a:t/>
            </a:r>
            <a:endParaRPr sz="1800">
              <a:solidFill>
                <a:schemeClr val="lt1"/>
              </a:solidFill>
              <a:latin typeface="Georgia"/>
              <a:ea typeface="Georgia"/>
              <a:cs typeface="Georgia"/>
              <a:sym typeface="Georgia"/>
            </a:endParaRPr>
          </a:p>
        </p:txBody>
      </p:sp>
      <p:sp>
        <p:nvSpPr>
          <p:cNvPr id="152" name="Shape 152"/>
          <p:cNvSpPr/>
          <p:nvPr/>
        </p:nvSpPr>
        <p:spPr>
          <a:xfrm>
            <a:off x="7627620" y="2488910"/>
            <a:ext cx="462686" cy="346625"/>
          </a:xfrm>
          <a:prstGeom prst="ellipse">
            <a:avLst/>
          </a:prstGeom>
          <a:solidFill>
            <a:srgbClr val="FFFFFF"/>
          </a:solidFill>
          <a:ln cap="rnd" cmpd="dbl" w="50800">
            <a:solidFill>
              <a:srgbClr val="7A9798"/>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buNone/>
            </a:pPr>
            <a:r>
              <a:t/>
            </a:r>
            <a:endParaRPr sz="1800">
              <a:solidFill>
                <a:schemeClr val="lt1"/>
              </a:solidFill>
              <a:latin typeface="Georgia"/>
              <a:ea typeface="Georgia"/>
              <a:cs typeface="Georgia"/>
              <a:sym typeface="Georgia"/>
            </a:endParaRPr>
          </a:p>
        </p:txBody>
      </p:sp>
      <p:sp>
        <p:nvSpPr>
          <p:cNvPr id="153" name="Shape 153"/>
          <p:cNvSpPr txBox="1"/>
          <p:nvPr>
            <p:ph idx="12" type="sldNum"/>
          </p:nvPr>
        </p:nvSpPr>
        <p:spPr>
          <a:xfrm>
            <a:off x="7607503" y="2480382"/>
            <a:ext cx="502920" cy="363684"/>
          </a:xfrm>
          <a:prstGeom prst="rect">
            <a:avLst/>
          </a:prstGeom>
          <a:noFill/>
          <a:ln>
            <a:noFill/>
          </a:ln>
        </p:spPr>
        <p:txBody>
          <a:bodyPr anchorCtr="0" anchor="ctr" bIns="45700" lIns="45700" rIns="45700" tIns="45700">
            <a:noAutofit/>
          </a:bodyPr>
          <a:lstStyle/>
          <a:p>
            <a:pPr indent="0" lvl="0" marL="0" marR="0" rtl="0" algn="ctr">
              <a:spcBef>
                <a:spcPts val="0"/>
              </a:spcBef>
              <a:buSzPct val="25000"/>
              <a:buNone/>
            </a:pPr>
            <a:fld id="{00000000-1234-1234-1234-123412341234}" type="slidenum">
              <a:rPr lang="en-US" sz="1600">
                <a:solidFill>
                  <a:srgbClr val="7A9798"/>
                </a:solidFill>
                <a:latin typeface="Georgia"/>
                <a:ea typeface="Georgia"/>
                <a:cs typeface="Georgia"/>
                <a:sym typeface="Georgia"/>
              </a:rPr>
              <a:t>‹#›</a:t>
            </a:fld>
          </a:p>
        </p:txBody>
      </p:sp>
      <p:sp>
        <p:nvSpPr>
          <p:cNvPr id="154" name="Shape 154"/>
          <p:cNvSpPr txBox="1"/>
          <p:nvPr>
            <p:ph idx="1" type="body"/>
          </p:nvPr>
        </p:nvSpPr>
        <p:spPr>
          <a:xfrm rot="5400000">
            <a:off x="1540921" y="-954463"/>
            <a:ext cx="4797237" cy="7208519"/>
          </a:xfrm>
          <a:prstGeom prst="rect">
            <a:avLst/>
          </a:prstGeom>
          <a:noFill/>
          <a:ln>
            <a:noFill/>
          </a:ln>
        </p:spPr>
        <p:txBody>
          <a:bodyPr anchorCtr="0" anchor="t" bIns="91425" lIns="91425" rIns="91425" tIns="91425"/>
          <a:lstStyle>
            <a:lvl1pPr indent="-128587" lvl="0" marL="274320" marR="0" rtl="0" algn="l">
              <a:spcBef>
                <a:spcPts val="540"/>
              </a:spcBef>
              <a:buClr>
                <a:schemeClr val="accent1"/>
              </a:buClr>
              <a:buSzPct val="85000"/>
              <a:buFont typeface="Noto Sans Symbols"/>
              <a:buChar char="●"/>
              <a:defRPr b="0" i="0" sz="2700" u="none" cap="none" strike="noStrike">
                <a:solidFill>
                  <a:schemeClr val="dk1"/>
                </a:solidFill>
                <a:latin typeface="Georgia"/>
                <a:ea typeface="Georgia"/>
                <a:cs typeface="Georgia"/>
                <a:sym typeface="Georgia"/>
              </a:defRPr>
            </a:lvl1pPr>
            <a:lvl2pPr indent="-184150" lvl="1" marL="548640" marR="0" rtl="0" algn="l">
              <a:spcBef>
                <a:spcPts val="440"/>
              </a:spcBef>
              <a:buClr>
                <a:schemeClr val="accent2"/>
              </a:buClr>
              <a:buSzPct val="70000"/>
              <a:buFont typeface="Noto Sans Symbols"/>
              <a:buChar char="○"/>
              <a:defRPr b="0" i="0" sz="2200" u="none" cap="none" strike="noStrike">
                <a:solidFill>
                  <a:schemeClr val="dk2"/>
                </a:solidFill>
                <a:latin typeface="Georgia"/>
                <a:ea typeface="Georgia"/>
                <a:cs typeface="Georgia"/>
                <a:sym typeface="Georgia"/>
              </a:defRPr>
            </a:lvl2pPr>
            <a:lvl3pPr indent="-143510" lvl="2" marL="822960" marR="0" rtl="0" algn="l">
              <a:spcBef>
                <a:spcPts val="400"/>
              </a:spcBef>
              <a:buClr>
                <a:schemeClr val="accent3"/>
              </a:buClr>
              <a:buSzPct val="75000"/>
              <a:buFont typeface="Noto Sans Symbols"/>
              <a:buChar char="•"/>
              <a:defRPr b="0" i="0" sz="2000" u="none" cap="none" strike="noStrike">
                <a:solidFill>
                  <a:schemeClr val="dk1"/>
                </a:solidFill>
                <a:latin typeface="Georgia"/>
                <a:ea typeface="Georgia"/>
                <a:cs typeface="Georgia"/>
                <a:sym typeface="Georgia"/>
              </a:defRPr>
            </a:lvl3pPr>
            <a:lvl4pPr indent="-144780" lvl="3" marL="1097280" marR="0" rtl="0" algn="l">
              <a:spcBef>
                <a:spcPts val="400"/>
              </a:spcBef>
              <a:buClr>
                <a:schemeClr val="accent4"/>
              </a:buClr>
              <a:buSzPct val="70000"/>
              <a:buFont typeface="Noto Sans Symbols"/>
              <a:buChar char="•"/>
              <a:defRPr b="0" i="0" sz="2000" u="none" cap="none" strike="noStrike">
                <a:solidFill>
                  <a:schemeClr val="dk2"/>
                </a:solidFill>
                <a:latin typeface="Georgia"/>
                <a:ea typeface="Georgia"/>
                <a:cs typeface="Georgia"/>
                <a:sym typeface="Georgia"/>
              </a:defRPr>
            </a:lvl4pPr>
            <a:lvl5pPr indent="-114300" lvl="4" marL="1371600" marR="0" rtl="0" algn="l">
              <a:spcBef>
                <a:spcPts val="360"/>
              </a:spcBef>
              <a:buClr>
                <a:schemeClr val="accent5"/>
              </a:buClr>
              <a:buSzPct val="100000"/>
              <a:buFont typeface="Georgia"/>
              <a:buChar char="•"/>
              <a:defRPr b="0" i="0" sz="1800" u="none" cap="none" strike="noStrike">
                <a:solidFill>
                  <a:schemeClr val="dk1"/>
                </a:solidFill>
                <a:latin typeface="Georgia"/>
                <a:ea typeface="Georgia"/>
                <a:cs typeface="Georgia"/>
                <a:sym typeface="Georgia"/>
              </a:defRPr>
            </a:lvl5pPr>
            <a:lvl6pPr indent="-93980" lvl="5" marL="1645920" marR="0" rtl="0" algn="l">
              <a:spcBef>
                <a:spcPts val="360"/>
              </a:spcBef>
              <a:buClr>
                <a:schemeClr val="accent6"/>
              </a:buClr>
              <a:buSzPct val="79999"/>
              <a:buFont typeface="Noto Sans Symbols"/>
              <a:buChar char="●"/>
              <a:defRPr b="0" i="0" sz="1800" u="none" cap="none" strike="noStrike">
                <a:solidFill>
                  <a:schemeClr val="dk1"/>
                </a:solidFill>
                <a:latin typeface="Georgia"/>
                <a:ea typeface="Georgia"/>
                <a:cs typeface="Georgia"/>
                <a:sym typeface="Georgia"/>
              </a:defRPr>
            </a:lvl6pPr>
            <a:lvl7pPr indent="-101600" lvl="6" marL="1920240" marR="0" rtl="0" algn="l">
              <a:spcBef>
                <a:spcPts val="320"/>
              </a:spcBef>
              <a:buClr>
                <a:srgbClr val="B75640"/>
              </a:buClr>
              <a:buSzPct val="90000"/>
              <a:buFont typeface="Georgia"/>
              <a:buChar char="•"/>
              <a:defRPr b="0" i="0" sz="1600" u="none" cap="none" strike="noStrike">
                <a:solidFill>
                  <a:schemeClr val="dk1"/>
                </a:solidFill>
                <a:latin typeface="Georgia"/>
                <a:ea typeface="Georgia"/>
                <a:cs typeface="Georgia"/>
                <a:sym typeface="Georgia"/>
              </a:defRPr>
            </a:lvl7pPr>
            <a:lvl8pPr indent="-83820" lvl="7" marL="2103120" marR="0" rtl="0" algn="l">
              <a:spcBef>
                <a:spcPts val="320"/>
              </a:spcBef>
              <a:buClr>
                <a:srgbClr val="7A6B62"/>
              </a:buClr>
              <a:buSzPct val="100000"/>
              <a:buFont typeface="Georgia"/>
              <a:buChar char="•"/>
              <a:defRPr b="0" i="0" sz="1600" u="none" cap="none" strike="noStrike">
                <a:solidFill>
                  <a:schemeClr val="dk1"/>
                </a:solidFill>
                <a:latin typeface="Georgia"/>
                <a:ea typeface="Georgia"/>
                <a:cs typeface="Georgia"/>
                <a:sym typeface="Georgia"/>
              </a:defRPr>
            </a:lvl8pPr>
            <a:lvl9pPr indent="-113029" lvl="8" marL="2377440" marR="0" rtl="0" algn="l">
              <a:spcBef>
                <a:spcPts val="280"/>
              </a:spcBef>
              <a:buClr>
                <a:srgbClr val="B29D00"/>
              </a:buClr>
              <a:buSzPct val="90000"/>
              <a:buFont typeface="Georgia"/>
              <a:buChar char="•"/>
              <a:defRPr b="0" i="0" sz="1400" u="none" cap="none" strike="noStrike">
                <a:solidFill>
                  <a:schemeClr val="dk1"/>
                </a:solidFill>
                <a:latin typeface="Georgia"/>
                <a:ea typeface="Georgia"/>
                <a:cs typeface="Georgia"/>
                <a:sym typeface="Georgia"/>
              </a:defRPr>
            </a:lvl9pPr>
          </a:lstStyle>
          <a:p/>
        </p:txBody>
      </p:sp>
      <p:sp>
        <p:nvSpPr>
          <p:cNvPr id="155" name="Shape 155"/>
          <p:cNvSpPr txBox="1"/>
          <p:nvPr>
            <p:ph idx="10" type="dt"/>
          </p:nvPr>
        </p:nvSpPr>
        <p:spPr>
          <a:xfrm>
            <a:off x="6370319" y="5278180"/>
            <a:ext cx="3349447" cy="301412"/>
          </a:xfrm>
          <a:prstGeom prst="rect">
            <a:avLst/>
          </a:prstGeom>
          <a:noFill/>
          <a:ln>
            <a:noFill/>
          </a:ln>
        </p:spPr>
        <p:txBody>
          <a:bodyPr anchorCtr="0" anchor="t" bIns="91425" lIns="91425" rIns="91425" tIns="91425"/>
          <a:lstStyle>
            <a:lvl1pPr indent="0" lvl="0" marL="0" marR="0" rtl="0" algn="r">
              <a:spcBef>
                <a:spcPts val="0"/>
              </a:spcBef>
              <a:buNone/>
              <a:defRPr sz="14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
        <p:nvSpPr>
          <p:cNvPr id="156" name="Shape 156"/>
          <p:cNvSpPr txBox="1"/>
          <p:nvPr>
            <p:ph idx="11" type="ftr"/>
          </p:nvPr>
        </p:nvSpPr>
        <p:spPr>
          <a:xfrm>
            <a:off x="335280" y="5283014"/>
            <a:ext cx="3939539" cy="301412"/>
          </a:xfrm>
          <a:prstGeom prst="rect">
            <a:avLst/>
          </a:prstGeom>
          <a:noFill/>
          <a:ln>
            <a:noFill/>
          </a:ln>
        </p:spPr>
        <p:txBody>
          <a:bodyPr anchorCtr="0" anchor="t" bIns="91425" lIns="91425" rIns="91425" tIns="91425"/>
          <a:lstStyle>
            <a:lvl1pPr indent="0" lvl="0" marL="0" marR="0" rtl="0" algn="l">
              <a:spcBef>
                <a:spcPts val="0"/>
              </a:spcBef>
              <a:buNone/>
              <a:defRPr sz="12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
        <p:nvSpPr>
          <p:cNvPr id="157" name="Shape 157"/>
          <p:cNvSpPr txBox="1"/>
          <p:nvPr>
            <p:ph type="title"/>
          </p:nvPr>
        </p:nvSpPr>
        <p:spPr>
          <a:xfrm rot="5400000">
            <a:off x="6515785" y="1865934"/>
            <a:ext cx="4822090" cy="1592580"/>
          </a:xfrm>
          <a:prstGeom prst="rect">
            <a:avLst/>
          </a:prstGeom>
          <a:noFill/>
          <a:ln>
            <a:noFill/>
          </a:ln>
        </p:spPr>
        <p:txBody>
          <a:bodyPr anchorCtr="0" anchor="b" bIns="91425" lIns="91425" rIns="91425" tIns="91425"/>
          <a:lstStyle>
            <a:lvl1pPr indent="0" lvl="0" marL="0" marR="0" rtl="0" algn="ctr">
              <a:spcBef>
                <a:spcPts val="0"/>
              </a:spcBef>
              <a:buClr>
                <a:srgbClr val="7A9798"/>
              </a:buClr>
              <a:buFont typeface="Georgia"/>
              <a:buNone/>
              <a:defRPr b="0" i="0" sz="3300" u="none" cap="none" strike="noStrike">
                <a:solidFill>
                  <a:srgbClr val="7A9798"/>
                </a:solidFill>
                <a:latin typeface="Georgia"/>
                <a:ea typeface="Georgia"/>
                <a:cs typeface="Georgia"/>
                <a:sym typeface="Georgia"/>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solidFill>
          <a:schemeClr val="lt1"/>
        </a:solidFill>
      </p:bgPr>
    </p:bg>
    <p:spTree>
      <p:nvGrpSpPr>
        <p:cNvPr id="26" name="Shape 26"/>
        <p:cNvGrpSpPr/>
        <p:nvPr/>
      </p:nvGrpSpPr>
      <p:grpSpPr>
        <a:xfrm>
          <a:off x="0" y="0"/>
          <a:ext cx="0" cy="0"/>
          <a:chOff x="0" y="0"/>
          <a:chExt cx="0" cy="0"/>
        </a:xfrm>
      </p:grpSpPr>
      <p:sp>
        <p:nvSpPr>
          <p:cNvPr id="27" name="Shape 27"/>
          <p:cNvSpPr/>
          <p:nvPr/>
        </p:nvSpPr>
        <p:spPr>
          <a:xfrm>
            <a:off x="0" y="0"/>
            <a:ext cx="167639" cy="5651499"/>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28" name="Shape 28"/>
          <p:cNvSpPr/>
          <p:nvPr/>
        </p:nvSpPr>
        <p:spPr>
          <a:xfrm>
            <a:off x="0" y="5525910"/>
            <a:ext cx="10058399" cy="125588"/>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29" name="Shape 29"/>
          <p:cNvSpPr/>
          <p:nvPr/>
        </p:nvSpPr>
        <p:spPr>
          <a:xfrm>
            <a:off x="0" y="0"/>
            <a:ext cx="10058399" cy="125588"/>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30" name="Shape 30"/>
          <p:cNvSpPr/>
          <p:nvPr/>
        </p:nvSpPr>
        <p:spPr>
          <a:xfrm>
            <a:off x="9890760" y="15699"/>
            <a:ext cx="167639" cy="5651499"/>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31" name="Shape 31"/>
          <p:cNvSpPr/>
          <p:nvPr/>
        </p:nvSpPr>
        <p:spPr>
          <a:xfrm>
            <a:off x="167640" y="1883833"/>
            <a:ext cx="9716413" cy="251177"/>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32" name="Shape 32"/>
          <p:cNvSpPr/>
          <p:nvPr/>
        </p:nvSpPr>
        <p:spPr>
          <a:xfrm>
            <a:off x="170993" y="117308"/>
            <a:ext cx="9716413" cy="1763267"/>
          </a:xfrm>
          <a:prstGeom prst="rect">
            <a:avLst/>
          </a:prstGeom>
          <a:solidFill>
            <a:schemeClr val="accent1"/>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33" name="Shape 33"/>
          <p:cNvSpPr txBox="1"/>
          <p:nvPr>
            <p:ph idx="1" type="body"/>
          </p:nvPr>
        </p:nvSpPr>
        <p:spPr>
          <a:xfrm>
            <a:off x="1505269" y="2260600"/>
            <a:ext cx="7128190" cy="1378860"/>
          </a:xfrm>
          <a:prstGeom prst="rect">
            <a:avLst/>
          </a:prstGeom>
          <a:noFill/>
          <a:ln>
            <a:noFill/>
          </a:ln>
        </p:spPr>
        <p:txBody>
          <a:bodyPr anchorCtr="0" anchor="t" bIns="91425" lIns="91425" rIns="91425" tIns="91425"/>
          <a:lstStyle>
            <a:lvl1pPr indent="0" lvl="0" marL="0" marR="0" rtl="0" algn="ctr">
              <a:spcBef>
                <a:spcPts val="320"/>
              </a:spcBef>
              <a:buClr>
                <a:schemeClr val="accent1"/>
              </a:buClr>
              <a:buFont typeface="Noto Sans Symbols"/>
              <a:buNone/>
              <a:defRPr b="1" i="0" sz="1600" u="none" cap="none" strike="noStrike">
                <a:solidFill>
                  <a:schemeClr val="dk2"/>
                </a:solidFill>
                <a:latin typeface="Georgia"/>
                <a:ea typeface="Georgia"/>
                <a:cs typeface="Georgia"/>
                <a:sym typeface="Georgia"/>
              </a:defRPr>
            </a:lvl1pPr>
            <a:lvl2pPr indent="-281940" lvl="1" marL="548640" marR="0" rtl="0" algn="l">
              <a:spcBef>
                <a:spcPts val="360"/>
              </a:spcBef>
              <a:buClr>
                <a:schemeClr val="accent2"/>
              </a:buClr>
              <a:buFont typeface="Noto Sans Symbols"/>
              <a:buNone/>
              <a:defRPr b="0" i="0" sz="1800" u="none" cap="none" strike="noStrike">
                <a:solidFill>
                  <a:srgbClr val="888888"/>
                </a:solidFill>
                <a:latin typeface="Georgia"/>
                <a:ea typeface="Georgia"/>
                <a:cs typeface="Georgia"/>
                <a:sym typeface="Georgia"/>
              </a:defRPr>
            </a:lvl2pPr>
            <a:lvl3pPr indent="-238760" lvl="2" marL="822960" marR="0" rtl="0" algn="l">
              <a:spcBef>
                <a:spcPts val="320"/>
              </a:spcBef>
              <a:buClr>
                <a:schemeClr val="accent3"/>
              </a:buClr>
              <a:buFont typeface="Noto Sans Symbols"/>
              <a:buNone/>
              <a:defRPr b="0" i="0" sz="1600" u="none" cap="none" strike="noStrike">
                <a:solidFill>
                  <a:srgbClr val="888888"/>
                </a:solidFill>
                <a:latin typeface="Georgia"/>
                <a:ea typeface="Georgia"/>
                <a:cs typeface="Georgia"/>
                <a:sym typeface="Georgia"/>
              </a:defRPr>
            </a:lvl3pPr>
            <a:lvl4pPr indent="-233680" lvl="3" marL="1097280" marR="0" rtl="0" algn="l">
              <a:spcBef>
                <a:spcPts val="280"/>
              </a:spcBef>
              <a:buClr>
                <a:schemeClr val="accent4"/>
              </a:buClr>
              <a:buFont typeface="Noto Sans Symbols"/>
              <a:buNone/>
              <a:defRPr b="0" i="0" sz="1400" u="none" cap="none" strike="noStrike">
                <a:solidFill>
                  <a:srgbClr val="888888"/>
                </a:solidFill>
                <a:latin typeface="Georgia"/>
                <a:ea typeface="Georgia"/>
                <a:cs typeface="Georgia"/>
                <a:sym typeface="Georgia"/>
              </a:defRPr>
            </a:lvl4pPr>
            <a:lvl5pPr indent="-228600" lvl="4" marL="1371600" marR="0" rtl="0" algn="l">
              <a:spcBef>
                <a:spcPts val="280"/>
              </a:spcBef>
              <a:buClr>
                <a:schemeClr val="accent5"/>
              </a:buClr>
              <a:buFont typeface="Georgia"/>
              <a:buNone/>
              <a:defRPr b="0" i="0" sz="1400" u="none" cap="none" strike="noStrike">
                <a:solidFill>
                  <a:srgbClr val="888888"/>
                </a:solidFill>
                <a:latin typeface="Georgia"/>
                <a:ea typeface="Georgia"/>
                <a:cs typeface="Georgia"/>
                <a:sym typeface="Georgia"/>
              </a:defRPr>
            </a:lvl5pPr>
            <a:lvl6pPr indent="-93980" lvl="5" marL="1645920" marR="0" rtl="0" algn="l">
              <a:spcBef>
                <a:spcPts val="360"/>
              </a:spcBef>
              <a:buClr>
                <a:schemeClr val="accent6"/>
              </a:buClr>
              <a:buSzPct val="79999"/>
              <a:buFont typeface="Noto Sans Symbols"/>
              <a:buChar char="●"/>
              <a:defRPr b="0" i="0" sz="1800" u="none" cap="none" strike="noStrike">
                <a:solidFill>
                  <a:schemeClr val="dk1"/>
                </a:solidFill>
                <a:latin typeface="Georgia"/>
                <a:ea typeface="Georgia"/>
                <a:cs typeface="Georgia"/>
                <a:sym typeface="Georgia"/>
              </a:defRPr>
            </a:lvl6pPr>
            <a:lvl7pPr indent="-101600" lvl="6" marL="1920240" marR="0" rtl="0" algn="l">
              <a:spcBef>
                <a:spcPts val="320"/>
              </a:spcBef>
              <a:buClr>
                <a:srgbClr val="B75640"/>
              </a:buClr>
              <a:buSzPct val="90000"/>
              <a:buFont typeface="Georgia"/>
              <a:buChar char="•"/>
              <a:defRPr b="0" i="0" sz="1600" u="none" cap="none" strike="noStrike">
                <a:solidFill>
                  <a:schemeClr val="dk1"/>
                </a:solidFill>
                <a:latin typeface="Georgia"/>
                <a:ea typeface="Georgia"/>
                <a:cs typeface="Georgia"/>
                <a:sym typeface="Georgia"/>
              </a:defRPr>
            </a:lvl7pPr>
            <a:lvl8pPr indent="-83820" lvl="7" marL="2103120" marR="0" rtl="0" algn="l">
              <a:spcBef>
                <a:spcPts val="320"/>
              </a:spcBef>
              <a:buClr>
                <a:srgbClr val="7A6B62"/>
              </a:buClr>
              <a:buSzPct val="100000"/>
              <a:buFont typeface="Georgia"/>
              <a:buChar char="•"/>
              <a:defRPr b="0" i="0" sz="1600" u="none" cap="none" strike="noStrike">
                <a:solidFill>
                  <a:schemeClr val="dk1"/>
                </a:solidFill>
                <a:latin typeface="Georgia"/>
                <a:ea typeface="Georgia"/>
                <a:cs typeface="Georgia"/>
                <a:sym typeface="Georgia"/>
              </a:defRPr>
            </a:lvl8pPr>
            <a:lvl9pPr indent="-113029" lvl="8" marL="2377440" marR="0" rtl="0" algn="l">
              <a:spcBef>
                <a:spcPts val="280"/>
              </a:spcBef>
              <a:buClr>
                <a:srgbClr val="B29D00"/>
              </a:buClr>
              <a:buSzPct val="90000"/>
              <a:buFont typeface="Georgia"/>
              <a:buChar char="•"/>
              <a:defRPr b="0" i="0" sz="1400" u="none" cap="none" strike="noStrike">
                <a:solidFill>
                  <a:schemeClr val="dk1"/>
                </a:solidFill>
                <a:latin typeface="Georgia"/>
                <a:ea typeface="Georgia"/>
                <a:cs typeface="Georgia"/>
                <a:sym typeface="Georgia"/>
              </a:defRPr>
            </a:lvl9pPr>
          </a:lstStyle>
          <a:p/>
        </p:txBody>
      </p:sp>
      <p:sp>
        <p:nvSpPr>
          <p:cNvPr id="34" name="Shape 34"/>
          <p:cNvSpPr/>
          <p:nvPr/>
        </p:nvSpPr>
        <p:spPr>
          <a:xfrm>
            <a:off x="160934" y="5267198"/>
            <a:ext cx="9716413" cy="255102"/>
          </a:xfrm>
          <a:prstGeom prst="rect">
            <a:avLst/>
          </a:prstGeom>
          <a:solidFill>
            <a:schemeClr val="accent3"/>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35" name="Shape 35"/>
          <p:cNvSpPr/>
          <p:nvPr/>
        </p:nvSpPr>
        <p:spPr>
          <a:xfrm>
            <a:off x="167640" y="125589"/>
            <a:ext cx="9716413" cy="5395298"/>
          </a:xfrm>
          <a:prstGeom prst="rect">
            <a:avLst/>
          </a:prstGeom>
          <a:noFill/>
          <a:ln cap="flat" cmpd="sng" w="9525">
            <a:solidFill>
              <a:srgbClr val="7A9798"/>
            </a:solidFill>
            <a:prstDash val="solid"/>
            <a:miter/>
            <a:headEnd len="med" w="med" type="none"/>
            <a:tailEnd len="med" w="med" type="none"/>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36" name="Shape 36"/>
          <p:cNvSpPr txBox="1"/>
          <p:nvPr>
            <p:ph idx="11" type="ftr"/>
          </p:nvPr>
        </p:nvSpPr>
        <p:spPr>
          <a:xfrm>
            <a:off x="335280" y="5283014"/>
            <a:ext cx="3939539" cy="301412"/>
          </a:xfrm>
          <a:prstGeom prst="rect">
            <a:avLst/>
          </a:prstGeom>
          <a:noFill/>
          <a:ln>
            <a:noFill/>
          </a:ln>
        </p:spPr>
        <p:txBody>
          <a:bodyPr anchorCtr="0" anchor="t" bIns="91425" lIns="91425" rIns="91425" tIns="91425"/>
          <a:lstStyle>
            <a:lvl1pPr indent="0" lvl="0" marL="0" marR="0" rtl="0" algn="l">
              <a:spcBef>
                <a:spcPts val="0"/>
              </a:spcBef>
              <a:buNone/>
              <a:defRPr sz="12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
        <p:nvSpPr>
          <p:cNvPr id="37" name="Shape 37"/>
          <p:cNvSpPr txBox="1"/>
          <p:nvPr>
            <p:ph idx="10" type="dt"/>
          </p:nvPr>
        </p:nvSpPr>
        <p:spPr>
          <a:xfrm>
            <a:off x="6370319" y="5278180"/>
            <a:ext cx="3349447" cy="301412"/>
          </a:xfrm>
          <a:prstGeom prst="rect">
            <a:avLst/>
          </a:prstGeom>
          <a:noFill/>
          <a:ln>
            <a:noFill/>
          </a:ln>
        </p:spPr>
        <p:txBody>
          <a:bodyPr anchorCtr="0" anchor="t" bIns="91425" lIns="91425" rIns="91425" tIns="91425"/>
          <a:lstStyle>
            <a:lvl1pPr indent="0" lvl="0" marL="0" marR="0" rtl="0" algn="r">
              <a:spcBef>
                <a:spcPts val="0"/>
              </a:spcBef>
              <a:buNone/>
              <a:defRPr sz="14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cxnSp>
        <p:nvCxnSpPr>
          <p:cNvPr id="38" name="Shape 38"/>
          <p:cNvCxnSpPr/>
          <p:nvPr/>
        </p:nvCxnSpPr>
        <p:spPr>
          <a:xfrm>
            <a:off x="167640" y="2009422"/>
            <a:ext cx="9716413" cy="0"/>
          </a:xfrm>
          <a:prstGeom prst="straightConnector1">
            <a:avLst/>
          </a:prstGeom>
          <a:noFill/>
          <a:ln cap="flat" cmpd="sng" w="11425">
            <a:solidFill>
              <a:srgbClr val="7A9798"/>
            </a:solidFill>
            <a:prstDash val="dash"/>
            <a:round/>
            <a:headEnd len="med" w="med" type="none"/>
            <a:tailEnd len="med" w="med" type="none"/>
          </a:ln>
        </p:spPr>
      </p:cxnSp>
      <p:sp>
        <p:nvSpPr>
          <p:cNvPr id="39" name="Shape 39"/>
          <p:cNvSpPr/>
          <p:nvPr/>
        </p:nvSpPr>
        <p:spPr>
          <a:xfrm>
            <a:off x="4693919" y="1743174"/>
            <a:ext cx="670559" cy="502355"/>
          </a:xfrm>
          <a:prstGeom prst="ellipse">
            <a:avLst/>
          </a:prstGeom>
          <a:solidFill>
            <a:srgbClr val="FFFFFF"/>
          </a:solidFill>
          <a:ln>
            <a:noFill/>
          </a:ln>
        </p:spPr>
        <p:txBody>
          <a:bodyPr anchorCtr="0" anchor="ctr" bIns="45700" lIns="91425" rIns="91425" tIns="45700">
            <a:noAutofit/>
          </a:bodyPr>
          <a:lstStyle/>
          <a:p>
            <a:pPr indent="0" lvl="0" marL="0" marR="0" rtl="0" algn="ctr">
              <a:spcBef>
                <a:spcPts val="0"/>
              </a:spcBef>
              <a:buNone/>
            </a:pPr>
            <a:r>
              <a:t/>
            </a:r>
            <a:endParaRPr sz="1800">
              <a:solidFill>
                <a:schemeClr val="lt1"/>
              </a:solidFill>
              <a:latin typeface="Georgia"/>
              <a:ea typeface="Georgia"/>
              <a:cs typeface="Georgia"/>
              <a:sym typeface="Georgia"/>
            </a:endParaRPr>
          </a:p>
        </p:txBody>
      </p:sp>
      <p:sp>
        <p:nvSpPr>
          <p:cNvPr id="40" name="Shape 40"/>
          <p:cNvSpPr/>
          <p:nvPr/>
        </p:nvSpPr>
        <p:spPr>
          <a:xfrm>
            <a:off x="4797857" y="1821039"/>
            <a:ext cx="462686" cy="346625"/>
          </a:xfrm>
          <a:prstGeom prst="ellipse">
            <a:avLst/>
          </a:prstGeom>
          <a:solidFill>
            <a:srgbClr val="FFFFFF"/>
          </a:solidFill>
          <a:ln cap="rnd" cmpd="dbl" w="50800">
            <a:solidFill>
              <a:srgbClr val="7A9798"/>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buNone/>
            </a:pPr>
            <a:r>
              <a:t/>
            </a:r>
            <a:endParaRPr sz="1800">
              <a:solidFill>
                <a:schemeClr val="lt1"/>
              </a:solidFill>
              <a:latin typeface="Georgia"/>
              <a:ea typeface="Georgia"/>
              <a:cs typeface="Georgia"/>
              <a:sym typeface="Georgia"/>
            </a:endParaRPr>
          </a:p>
        </p:txBody>
      </p:sp>
      <p:sp>
        <p:nvSpPr>
          <p:cNvPr id="41" name="Shape 41"/>
          <p:cNvSpPr txBox="1"/>
          <p:nvPr>
            <p:ph idx="12" type="sldNum"/>
          </p:nvPr>
        </p:nvSpPr>
        <p:spPr>
          <a:xfrm>
            <a:off x="4777739" y="1812509"/>
            <a:ext cx="502920" cy="363684"/>
          </a:xfrm>
          <a:prstGeom prst="rect">
            <a:avLst/>
          </a:prstGeom>
          <a:noFill/>
          <a:ln>
            <a:noFill/>
          </a:ln>
        </p:spPr>
        <p:txBody>
          <a:bodyPr anchorCtr="0" anchor="ctr" bIns="45700" lIns="45700" rIns="45700" tIns="45700">
            <a:noAutofit/>
          </a:bodyPr>
          <a:lstStyle/>
          <a:p>
            <a:pPr indent="0" lvl="0" marL="0" marR="0" rtl="0" algn="ctr">
              <a:spcBef>
                <a:spcPts val="0"/>
              </a:spcBef>
              <a:buSzPct val="25000"/>
              <a:buNone/>
            </a:pPr>
            <a:fld id="{00000000-1234-1234-1234-123412341234}" type="slidenum">
              <a:rPr lang="en-US" sz="1600">
                <a:solidFill>
                  <a:srgbClr val="7A9798"/>
                </a:solidFill>
                <a:latin typeface="Georgia"/>
                <a:ea typeface="Georgia"/>
                <a:cs typeface="Georgia"/>
                <a:sym typeface="Georgia"/>
              </a:rPr>
              <a:t>‹#›</a:t>
            </a:fld>
          </a:p>
        </p:txBody>
      </p:sp>
      <p:sp>
        <p:nvSpPr>
          <p:cNvPr id="42" name="Shape 42"/>
          <p:cNvSpPr txBox="1"/>
          <p:nvPr>
            <p:ph type="title"/>
          </p:nvPr>
        </p:nvSpPr>
        <p:spPr>
          <a:xfrm>
            <a:off x="794543" y="439560"/>
            <a:ext cx="8549639" cy="1255889"/>
          </a:xfrm>
          <a:prstGeom prst="rect">
            <a:avLst/>
          </a:prstGeom>
          <a:noFill/>
          <a:ln>
            <a:noFill/>
          </a:ln>
        </p:spPr>
        <p:txBody>
          <a:bodyPr anchorCtr="0" anchor="b" bIns="91425" lIns="91425" rIns="91425" tIns="91425"/>
          <a:lstStyle>
            <a:lvl1pPr indent="0" lvl="0" marL="0" marR="0" rtl="0" algn="ctr">
              <a:spcBef>
                <a:spcPts val="0"/>
              </a:spcBef>
              <a:buClr>
                <a:srgbClr val="FFFFFF"/>
              </a:buClr>
              <a:buFont typeface="Georgia"/>
              <a:buNone/>
              <a:defRPr b="0" i="0" sz="4200" u="none" cap="none" strike="noStrike">
                <a:solidFill>
                  <a:srgbClr val="FFFFFF"/>
                </a:solidFill>
                <a:latin typeface="Georgia"/>
                <a:ea typeface="Georgia"/>
                <a:cs typeface="Georgia"/>
                <a:sym typeface="Georgia"/>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43" name="Shape 43"/>
        <p:cNvGrpSpPr/>
        <p:nvPr/>
      </p:nvGrpSpPr>
      <p:grpSpPr>
        <a:xfrm>
          <a:off x="0" y="0"/>
          <a:ext cx="0" cy="0"/>
          <a:chOff x="0" y="0"/>
          <a:chExt cx="0" cy="0"/>
        </a:xfrm>
      </p:grpSpPr>
      <p:cxnSp>
        <p:nvCxnSpPr>
          <p:cNvPr id="44" name="Shape 44"/>
          <p:cNvCxnSpPr/>
          <p:nvPr/>
        </p:nvCxnSpPr>
        <p:spPr>
          <a:xfrm>
            <a:off x="167640" y="439560"/>
            <a:ext cx="9716413" cy="0"/>
          </a:xfrm>
          <a:prstGeom prst="straightConnector1">
            <a:avLst/>
          </a:prstGeom>
          <a:noFill/>
          <a:ln cap="flat" cmpd="sng" w="11425">
            <a:solidFill>
              <a:srgbClr val="7A9798"/>
            </a:solidFill>
            <a:prstDash val="dash"/>
            <a:round/>
            <a:headEnd len="med" w="med" type="none"/>
            <a:tailEnd len="med" w="med" type="none"/>
          </a:ln>
        </p:spPr>
      </p:cxnSp>
      <p:sp>
        <p:nvSpPr>
          <p:cNvPr id="45" name="Shape 45"/>
          <p:cNvSpPr/>
          <p:nvPr/>
        </p:nvSpPr>
        <p:spPr>
          <a:xfrm>
            <a:off x="0" y="5525910"/>
            <a:ext cx="10058399" cy="125588"/>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46" name="Shape 46"/>
          <p:cNvSpPr/>
          <p:nvPr/>
        </p:nvSpPr>
        <p:spPr>
          <a:xfrm>
            <a:off x="9890760" y="0"/>
            <a:ext cx="167639" cy="5651499"/>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47" name="Shape 47"/>
          <p:cNvSpPr/>
          <p:nvPr/>
        </p:nvSpPr>
        <p:spPr>
          <a:xfrm>
            <a:off x="0" y="0"/>
            <a:ext cx="10058399" cy="125588"/>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48" name="Shape 48"/>
          <p:cNvSpPr/>
          <p:nvPr/>
        </p:nvSpPr>
        <p:spPr>
          <a:xfrm>
            <a:off x="0" y="0"/>
            <a:ext cx="167639" cy="5651499"/>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49" name="Shape 49"/>
          <p:cNvSpPr/>
          <p:nvPr/>
        </p:nvSpPr>
        <p:spPr>
          <a:xfrm>
            <a:off x="167640" y="125589"/>
            <a:ext cx="9716413" cy="248666"/>
          </a:xfrm>
          <a:prstGeom prst="rect">
            <a:avLst/>
          </a:prstGeom>
          <a:solidFill>
            <a:schemeClr val="accent3"/>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50" name="Shape 50"/>
          <p:cNvSpPr/>
          <p:nvPr/>
        </p:nvSpPr>
        <p:spPr>
          <a:xfrm>
            <a:off x="167640" y="502356"/>
            <a:ext cx="3017519" cy="4835172"/>
          </a:xfrm>
          <a:prstGeom prst="rect">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sz="1800">
              <a:solidFill>
                <a:schemeClr val="lt1"/>
              </a:solidFill>
              <a:latin typeface="Georgia"/>
              <a:ea typeface="Georgia"/>
              <a:cs typeface="Georgia"/>
              <a:sym typeface="Georgia"/>
            </a:endParaRPr>
          </a:p>
        </p:txBody>
      </p:sp>
      <p:sp>
        <p:nvSpPr>
          <p:cNvPr id="51" name="Shape 51"/>
          <p:cNvSpPr/>
          <p:nvPr/>
        </p:nvSpPr>
        <p:spPr>
          <a:xfrm>
            <a:off x="167640" y="128101"/>
            <a:ext cx="9716413" cy="5395298"/>
          </a:xfrm>
          <a:prstGeom prst="rect">
            <a:avLst/>
          </a:prstGeom>
          <a:noFill/>
          <a:ln cap="flat" cmpd="sng" w="9525">
            <a:solidFill>
              <a:srgbClr val="7A9798"/>
            </a:solidFill>
            <a:prstDash val="solid"/>
            <a:miter/>
            <a:headEnd len="med" w="med" type="none"/>
            <a:tailEnd len="med" w="med" type="none"/>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52" name="Shape 52"/>
          <p:cNvSpPr/>
          <p:nvPr/>
        </p:nvSpPr>
        <p:spPr>
          <a:xfrm>
            <a:off x="1424940" y="188382"/>
            <a:ext cx="670559" cy="502355"/>
          </a:xfrm>
          <a:prstGeom prst="ellipse">
            <a:avLst/>
          </a:prstGeom>
          <a:solidFill>
            <a:srgbClr val="FFFFFF"/>
          </a:solidFill>
          <a:ln>
            <a:noFill/>
          </a:ln>
        </p:spPr>
        <p:txBody>
          <a:bodyPr anchorCtr="0" anchor="ctr" bIns="45700" lIns="91425" rIns="91425" tIns="45700">
            <a:noAutofit/>
          </a:bodyPr>
          <a:lstStyle/>
          <a:p>
            <a:pPr indent="0" lvl="0" marL="0" marR="0" rtl="0" algn="ctr">
              <a:spcBef>
                <a:spcPts val="0"/>
              </a:spcBef>
              <a:buNone/>
            </a:pPr>
            <a:r>
              <a:t/>
            </a:r>
            <a:endParaRPr sz="1800">
              <a:solidFill>
                <a:schemeClr val="lt1"/>
              </a:solidFill>
              <a:latin typeface="Georgia"/>
              <a:ea typeface="Georgia"/>
              <a:cs typeface="Georgia"/>
              <a:sym typeface="Georgia"/>
            </a:endParaRPr>
          </a:p>
        </p:txBody>
      </p:sp>
      <p:sp>
        <p:nvSpPr>
          <p:cNvPr id="53" name="Shape 53"/>
          <p:cNvSpPr/>
          <p:nvPr/>
        </p:nvSpPr>
        <p:spPr>
          <a:xfrm>
            <a:off x="1528876" y="266248"/>
            <a:ext cx="462686" cy="346625"/>
          </a:xfrm>
          <a:prstGeom prst="ellipse">
            <a:avLst/>
          </a:prstGeom>
          <a:solidFill>
            <a:srgbClr val="FFFFFF"/>
          </a:solidFill>
          <a:ln cap="rnd" cmpd="dbl" w="50800">
            <a:solidFill>
              <a:srgbClr val="7A9798"/>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buNone/>
            </a:pPr>
            <a:r>
              <a:t/>
            </a:r>
            <a:endParaRPr sz="1800">
              <a:solidFill>
                <a:schemeClr val="lt1"/>
              </a:solidFill>
              <a:latin typeface="Georgia"/>
              <a:ea typeface="Georgia"/>
              <a:cs typeface="Georgia"/>
              <a:sym typeface="Georgia"/>
            </a:endParaRPr>
          </a:p>
        </p:txBody>
      </p:sp>
      <p:sp>
        <p:nvSpPr>
          <p:cNvPr id="54" name="Shape 54"/>
          <p:cNvSpPr txBox="1"/>
          <p:nvPr>
            <p:ph idx="12" type="sldNum"/>
          </p:nvPr>
        </p:nvSpPr>
        <p:spPr>
          <a:xfrm>
            <a:off x="1508759" y="257719"/>
            <a:ext cx="502920" cy="363684"/>
          </a:xfrm>
          <a:prstGeom prst="rect">
            <a:avLst/>
          </a:prstGeom>
          <a:noFill/>
          <a:ln>
            <a:noFill/>
          </a:ln>
        </p:spPr>
        <p:txBody>
          <a:bodyPr anchorCtr="0" anchor="ctr" bIns="45700" lIns="45700" rIns="45700" tIns="45700">
            <a:noAutofit/>
          </a:bodyPr>
          <a:lstStyle/>
          <a:p>
            <a:pPr indent="0" lvl="0" marL="0" marR="0" rtl="0" algn="ctr">
              <a:spcBef>
                <a:spcPts val="0"/>
              </a:spcBef>
              <a:buSzPct val="25000"/>
              <a:buNone/>
            </a:pPr>
            <a:fld id="{00000000-1234-1234-1234-123412341234}" type="slidenum">
              <a:rPr lang="en-US" sz="1600">
                <a:solidFill>
                  <a:srgbClr val="7A9798"/>
                </a:solidFill>
                <a:latin typeface="Georgia"/>
                <a:ea typeface="Georgia"/>
                <a:cs typeface="Georgia"/>
                <a:sym typeface="Georgia"/>
              </a:rPr>
              <a:t>‹#›</a:t>
            </a:fld>
          </a:p>
        </p:txBody>
      </p:sp>
      <p:sp>
        <p:nvSpPr>
          <p:cNvPr id="55" name="Shape 55"/>
          <p:cNvSpPr txBox="1"/>
          <p:nvPr>
            <p:ph type="title"/>
          </p:nvPr>
        </p:nvSpPr>
        <p:spPr>
          <a:xfrm>
            <a:off x="3300412" y="4144432"/>
            <a:ext cx="6454140" cy="1004710"/>
          </a:xfrm>
          <a:prstGeom prst="rect">
            <a:avLst/>
          </a:prstGeom>
          <a:noFill/>
          <a:ln>
            <a:noFill/>
          </a:ln>
        </p:spPr>
        <p:txBody>
          <a:bodyPr anchorCtr="0" anchor="t" bIns="91425" lIns="91425" rIns="91425" tIns="91425"/>
          <a:lstStyle>
            <a:lvl1pPr indent="0" lvl="0" marL="0" marR="0" rtl="0" algn="l">
              <a:spcBef>
                <a:spcPts val="0"/>
              </a:spcBef>
              <a:buClr>
                <a:schemeClr val="dk2"/>
              </a:buClr>
              <a:buFont typeface="Georgia"/>
              <a:buNone/>
              <a:defRPr b="1" i="0" sz="2400" u="none" cap="none" strike="noStrike">
                <a:solidFill>
                  <a:schemeClr val="dk2"/>
                </a:solidFill>
                <a:latin typeface="Georgia"/>
                <a:ea typeface="Georgia"/>
                <a:cs typeface="Georgia"/>
                <a:sym typeface="Georgia"/>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6" name="Shape 56"/>
          <p:cNvSpPr/>
          <p:nvPr>
            <p:ph idx="2" type="pic"/>
          </p:nvPr>
        </p:nvSpPr>
        <p:spPr>
          <a:xfrm>
            <a:off x="3300412" y="502356"/>
            <a:ext cx="6454140" cy="3516489"/>
          </a:xfrm>
          <a:prstGeom prst="rect">
            <a:avLst/>
          </a:prstGeom>
          <a:noFill/>
          <a:ln>
            <a:noFill/>
          </a:ln>
        </p:spPr>
        <p:txBody>
          <a:bodyPr anchorCtr="0" anchor="t" bIns="91425" lIns="91425" rIns="91425" tIns="91425"/>
          <a:lstStyle>
            <a:lvl1pPr indent="0" lvl="0" marL="0" marR="0" rtl="0" algn="l">
              <a:spcBef>
                <a:spcPts val="640"/>
              </a:spcBef>
              <a:buClr>
                <a:schemeClr val="accent1"/>
              </a:buClr>
              <a:buFont typeface="Noto Sans Symbols"/>
              <a:buNone/>
              <a:defRPr b="0" i="0" sz="3200" u="none" cap="none" strike="noStrike">
                <a:solidFill>
                  <a:schemeClr val="dk1"/>
                </a:solidFill>
                <a:latin typeface="Georgia"/>
                <a:ea typeface="Georgia"/>
                <a:cs typeface="Georgia"/>
                <a:sym typeface="Georgia"/>
              </a:defRPr>
            </a:lvl1pPr>
            <a:lvl2pPr indent="-184150" lvl="1" marL="548640" marR="0" rtl="0" algn="l">
              <a:spcBef>
                <a:spcPts val="440"/>
              </a:spcBef>
              <a:buClr>
                <a:schemeClr val="accent2"/>
              </a:buClr>
              <a:buSzPct val="70000"/>
              <a:buFont typeface="Noto Sans Symbols"/>
              <a:buChar char="○"/>
              <a:defRPr b="0" i="0" sz="2200" u="none" cap="none" strike="noStrike">
                <a:solidFill>
                  <a:schemeClr val="dk2"/>
                </a:solidFill>
                <a:latin typeface="Georgia"/>
                <a:ea typeface="Georgia"/>
                <a:cs typeface="Georgia"/>
                <a:sym typeface="Georgia"/>
              </a:defRPr>
            </a:lvl2pPr>
            <a:lvl3pPr indent="-143510" lvl="2" marL="822960" marR="0" rtl="0" algn="l">
              <a:spcBef>
                <a:spcPts val="400"/>
              </a:spcBef>
              <a:buClr>
                <a:schemeClr val="accent3"/>
              </a:buClr>
              <a:buSzPct val="75000"/>
              <a:buFont typeface="Noto Sans Symbols"/>
              <a:buChar char="•"/>
              <a:defRPr b="0" i="0" sz="2000" u="none" cap="none" strike="noStrike">
                <a:solidFill>
                  <a:schemeClr val="dk1"/>
                </a:solidFill>
                <a:latin typeface="Georgia"/>
                <a:ea typeface="Georgia"/>
                <a:cs typeface="Georgia"/>
                <a:sym typeface="Georgia"/>
              </a:defRPr>
            </a:lvl3pPr>
            <a:lvl4pPr indent="-144780" lvl="3" marL="1097280" marR="0" rtl="0" algn="l">
              <a:spcBef>
                <a:spcPts val="400"/>
              </a:spcBef>
              <a:buClr>
                <a:schemeClr val="accent4"/>
              </a:buClr>
              <a:buSzPct val="70000"/>
              <a:buFont typeface="Noto Sans Symbols"/>
              <a:buChar char="•"/>
              <a:defRPr b="0" i="0" sz="2000" u="none" cap="none" strike="noStrike">
                <a:solidFill>
                  <a:schemeClr val="dk2"/>
                </a:solidFill>
                <a:latin typeface="Georgia"/>
                <a:ea typeface="Georgia"/>
                <a:cs typeface="Georgia"/>
                <a:sym typeface="Georgia"/>
              </a:defRPr>
            </a:lvl4pPr>
            <a:lvl5pPr indent="-114300" lvl="4" marL="1371600" marR="0" rtl="0" algn="l">
              <a:spcBef>
                <a:spcPts val="360"/>
              </a:spcBef>
              <a:buClr>
                <a:schemeClr val="accent5"/>
              </a:buClr>
              <a:buSzPct val="100000"/>
              <a:buFont typeface="Georgia"/>
              <a:buChar char="•"/>
              <a:defRPr b="0" i="0" sz="1800" u="none" cap="none" strike="noStrike">
                <a:solidFill>
                  <a:schemeClr val="dk1"/>
                </a:solidFill>
                <a:latin typeface="Georgia"/>
                <a:ea typeface="Georgia"/>
                <a:cs typeface="Georgia"/>
                <a:sym typeface="Georgia"/>
              </a:defRPr>
            </a:lvl5pPr>
            <a:lvl6pPr indent="-93980" lvl="5" marL="1645920" marR="0" rtl="0" algn="l">
              <a:spcBef>
                <a:spcPts val="360"/>
              </a:spcBef>
              <a:buClr>
                <a:schemeClr val="accent6"/>
              </a:buClr>
              <a:buSzPct val="79999"/>
              <a:buFont typeface="Noto Sans Symbols"/>
              <a:buChar char="●"/>
              <a:defRPr b="0" i="0" sz="1800" u="none" cap="none" strike="noStrike">
                <a:solidFill>
                  <a:schemeClr val="dk1"/>
                </a:solidFill>
                <a:latin typeface="Georgia"/>
                <a:ea typeface="Georgia"/>
                <a:cs typeface="Georgia"/>
                <a:sym typeface="Georgia"/>
              </a:defRPr>
            </a:lvl6pPr>
            <a:lvl7pPr indent="-101600" lvl="6" marL="1920240" marR="0" rtl="0" algn="l">
              <a:spcBef>
                <a:spcPts val="320"/>
              </a:spcBef>
              <a:buClr>
                <a:srgbClr val="B75640"/>
              </a:buClr>
              <a:buSzPct val="90000"/>
              <a:buFont typeface="Georgia"/>
              <a:buChar char="•"/>
              <a:defRPr b="0" i="0" sz="1600" u="none" cap="none" strike="noStrike">
                <a:solidFill>
                  <a:schemeClr val="dk1"/>
                </a:solidFill>
                <a:latin typeface="Georgia"/>
                <a:ea typeface="Georgia"/>
                <a:cs typeface="Georgia"/>
                <a:sym typeface="Georgia"/>
              </a:defRPr>
            </a:lvl7pPr>
            <a:lvl8pPr indent="-83820" lvl="7" marL="2103120" marR="0" rtl="0" algn="l">
              <a:spcBef>
                <a:spcPts val="320"/>
              </a:spcBef>
              <a:buClr>
                <a:srgbClr val="7A6B62"/>
              </a:buClr>
              <a:buSzPct val="100000"/>
              <a:buFont typeface="Georgia"/>
              <a:buChar char="•"/>
              <a:defRPr b="0" i="0" sz="1600" u="none" cap="none" strike="noStrike">
                <a:solidFill>
                  <a:schemeClr val="dk1"/>
                </a:solidFill>
                <a:latin typeface="Georgia"/>
                <a:ea typeface="Georgia"/>
                <a:cs typeface="Georgia"/>
                <a:sym typeface="Georgia"/>
              </a:defRPr>
            </a:lvl8pPr>
            <a:lvl9pPr indent="-113029" lvl="8" marL="2377440" marR="0" rtl="0" algn="l">
              <a:spcBef>
                <a:spcPts val="280"/>
              </a:spcBef>
              <a:buClr>
                <a:srgbClr val="B29D00"/>
              </a:buClr>
              <a:buSzPct val="90000"/>
              <a:buFont typeface="Georgia"/>
              <a:buChar char="•"/>
              <a:defRPr b="0" i="0" sz="1400" u="none" cap="none" strike="noStrike">
                <a:solidFill>
                  <a:schemeClr val="dk1"/>
                </a:solidFill>
                <a:latin typeface="Georgia"/>
                <a:ea typeface="Georgia"/>
                <a:cs typeface="Georgia"/>
                <a:sym typeface="Georgia"/>
              </a:defRPr>
            </a:lvl9pPr>
          </a:lstStyle>
          <a:p/>
        </p:txBody>
      </p:sp>
      <p:sp>
        <p:nvSpPr>
          <p:cNvPr id="57" name="Shape 57"/>
          <p:cNvSpPr txBox="1"/>
          <p:nvPr>
            <p:ph idx="1" type="body"/>
          </p:nvPr>
        </p:nvSpPr>
        <p:spPr>
          <a:xfrm>
            <a:off x="419100" y="816327"/>
            <a:ext cx="2682239" cy="4332816"/>
          </a:xfrm>
          <a:prstGeom prst="rect">
            <a:avLst/>
          </a:prstGeom>
          <a:noFill/>
          <a:ln>
            <a:noFill/>
          </a:ln>
        </p:spPr>
        <p:txBody>
          <a:bodyPr anchorCtr="0" anchor="t" bIns="91425" lIns="91425" rIns="91425" tIns="91425"/>
          <a:lstStyle>
            <a:lvl1pPr indent="0" lvl="0" marL="0" marR="0" rtl="0" algn="l">
              <a:spcBef>
                <a:spcPts val="320"/>
              </a:spcBef>
              <a:spcAft>
                <a:spcPts val="1000"/>
              </a:spcAft>
              <a:buClr>
                <a:schemeClr val="accent1"/>
              </a:buClr>
              <a:buFont typeface="Noto Sans Symbols"/>
              <a:buNone/>
              <a:defRPr b="0" i="0" sz="1600" u="none" cap="none" strike="noStrike">
                <a:solidFill>
                  <a:srgbClr val="FFFFFF"/>
                </a:solidFill>
                <a:latin typeface="Georgia"/>
                <a:ea typeface="Georgia"/>
                <a:cs typeface="Georgia"/>
                <a:sym typeface="Georgia"/>
              </a:defRPr>
            </a:lvl1pPr>
            <a:lvl2pPr indent="-228600" lvl="1" marL="548640" marR="0" rtl="0" algn="l">
              <a:spcBef>
                <a:spcPts val="240"/>
              </a:spcBef>
              <a:buClr>
                <a:schemeClr val="accent2"/>
              </a:buClr>
              <a:buSzPct val="70000"/>
              <a:buFont typeface="Noto Sans Symbols"/>
              <a:buChar char="○"/>
              <a:defRPr b="0" i="0" sz="1200" u="none" cap="none" strike="noStrike">
                <a:solidFill>
                  <a:schemeClr val="dk2"/>
                </a:solidFill>
                <a:latin typeface="Georgia"/>
                <a:ea typeface="Georgia"/>
                <a:cs typeface="Georgia"/>
                <a:sym typeface="Georgia"/>
              </a:defRPr>
            </a:lvl2pPr>
            <a:lvl3pPr indent="-191135" lvl="2" marL="822960" marR="0" rtl="0" algn="l">
              <a:spcBef>
                <a:spcPts val="200"/>
              </a:spcBef>
              <a:buClr>
                <a:schemeClr val="accent3"/>
              </a:buClr>
              <a:buSzPct val="75000"/>
              <a:buFont typeface="Noto Sans Symbols"/>
              <a:buChar char="•"/>
              <a:defRPr b="0" i="0" sz="1000" u="none" cap="none" strike="noStrike">
                <a:solidFill>
                  <a:schemeClr val="dk1"/>
                </a:solidFill>
                <a:latin typeface="Georgia"/>
                <a:ea typeface="Georgia"/>
                <a:cs typeface="Georgia"/>
                <a:sym typeface="Georgia"/>
              </a:defRPr>
            </a:lvl3pPr>
            <a:lvl4pPr indent="-193675" lvl="3" marL="1097280" marR="0" rtl="0" algn="l">
              <a:spcBef>
                <a:spcPts val="180"/>
              </a:spcBef>
              <a:buClr>
                <a:schemeClr val="accent4"/>
              </a:buClr>
              <a:buSzPct val="70000"/>
              <a:buFont typeface="Noto Sans Symbols"/>
              <a:buChar char="•"/>
              <a:defRPr b="0" i="0" sz="900" u="none" cap="none" strike="noStrike">
                <a:solidFill>
                  <a:schemeClr val="dk2"/>
                </a:solidFill>
                <a:latin typeface="Georgia"/>
                <a:ea typeface="Georgia"/>
                <a:cs typeface="Georgia"/>
                <a:sym typeface="Georgia"/>
              </a:defRPr>
            </a:lvl4pPr>
            <a:lvl5pPr indent="-171450" lvl="4" marL="1371600" marR="0" rtl="0" algn="l">
              <a:spcBef>
                <a:spcPts val="180"/>
              </a:spcBef>
              <a:buClr>
                <a:schemeClr val="accent5"/>
              </a:buClr>
              <a:buSzPct val="100000"/>
              <a:buFont typeface="Georgia"/>
              <a:buChar char="•"/>
              <a:defRPr b="0" i="0" sz="900" u="none" cap="none" strike="noStrike">
                <a:solidFill>
                  <a:schemeClr val="dk1"/>
                </a:solidFill>
                <a:latin typeface="Georgia"/>
                <a:ea typeface="Georgia"/>
                <a:cs typeface="Georgia"/>
                <a:sym typeface="Georgia"/>
              </a:defRPr>
            </a:lvl5pPr>
            <a:lvl6pPr indent="-93980" lvl="5" marL="1645920" marR="0" rtl="0" algn="l">
              <a:spcBef>
                <a:spcPts val="360"/>
              </a:spcBef>
              <a:buClr>
                <a:schemeClr val="accent6"/>
              </a:buClr>
              <a:buSzPct val="79999"/>
              <a:buFont typeface="Noto Sans Symbols"/>
              <a:buChar char="●"/>
              <a:defRPr b="0" i="0" sz="1800" u="none" cap="none" strike="noStrike">
                <a:solidFill>
                  <a:schemeClr val="dk1"/>
                </a:solidFill>
                <a:latin typeface="Georgia"/>
                <a:ea typeface="Georgia"/>
                <a:cs typeface="Georgia"/>
                <a:sym typeface="Georgia"/>
              </a:defRPr>
            </a:lvl6pPr>
            <a:lvl7pPr indent="-101600" lvl="6" marL="1920240" marR="0" rtl="0" algn="l">
              <a:spcBef>
                <a:spcPts val="320"/>
              </a:spcBef>
              <a:buClr>
                <a:srgbClr val="B75640"/>
              </a:buClr>
              <a:buSzPct val="90000"/>
              <a:buFont typeface="Georgia"/>
              <a:buChar char="•"/>
              <a:defRPr b="0" i="0" sz="1600" u="none" cap="none" strike="noStrike">
                <a:solidFill>
                  <a:schemeClr val="dk1"/>
                </a:solidFill>
                <a:latin typeface="Georgia"/>
                <a:ea typeface="Georgia"/>
                <a:cs typeface="Georgia"/>
                <a:sym typeface="Georgia"/>
              </a:defRPr>
            </a:lvl7pPr>
            <a:lvl8pPr indent="-83820" lvl="7" marL="2103120" marR="0" rtl="0" algn="l">
              <a:spcBef>
                <a:spcPts val="320"/>
              </a:spcBef>
              <a:buClr>
                <a:srgbClr val="7A6B62"/>
              </a:buClr>
              <a:buSzPct val="100000"/>
              <a:buFont typeface="Georgia"/>
              <a:buChar char="•"/>
              <a:defRPr b="0" i="0" sz="1600" u="none" cap="none" strike="noStrike">
                <a:solidFill>
                  <a:schemeClr val="dk1"/>
                </a:solidFill>
                <a:latin typeface="Georgia"/>
                <a:ea typeface="Georgia"/>
                <a:cs typeface="Georgia"/>
                <a:sym typeface="Georgia"/>
              </a:defRPr>
            </a:lvl8pPr>
            <a:lvl9pPr indent="-113029" lvl="8" marL="2377440" marR="0" rtl="0" algn="l">
              <a:spcBef>
                <a:spcPts val="280"/>
              </a:spcBef>
              <a:buClr>
                <a:srgbClr val="B29D00"/>
              </a:buClr>
              <a:buSzPct val="90000"/>
              <a:buFont typeface="Georgia"/>
              <a:buChar char="•"/>
              <a:defRPr b="0" i="0" sz="1400" u="none" cap="none" strike="noStrike">
                <a:solidFill>
                  <a:schemeClr val="dk1"/>
                </a:solidFill>
                <a:latin typeface="Georgia"/>
                <a:ea typeface="Georgia"/>
                <a:cs typeface="Georgia"/>
                <a:sym typeface="Georgia"/>
              </a:defRPr>
            </a:lvl9pPr>
          </a:lstStyle>
          <a:p/>
        </p:txBody>
      </p:sp>
      <p:sp>
        <p:nvSpPr>
          <p:cNvPr id="58" name="Shape 58"/>
          <p:cNvSpPr/>
          <p:nvPr/>
        </p:nvSpPr>
        <p:spPr>
          <a:xfrm>
            <a:off x="164286" y="5264503"/>
            <a:ext cx="9716413" cy="255102"/>
          </a:xfrm>
          <a:prstGeom prst="rect">
            <a:avLst/>
          </a:prstGeom>
          <a:solidFill>
            <a:schemeClr val="accent3"/>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59" name="Shape 59"/>
          <p:cNvSpPr txBox="1"/>
          <p:nvPr>
            <p:ph idx="10" type="dt"/>
          </p:nvPr>
        </p:nvSpPr>
        <p:spPr>
          <a:xfrm>
            <a:off x="6366967" y="5278180"/>
            <a:ext cx="3349447" cy="301412"/>
          </a:xfrm>
          <a:prstGeom prst="rect">
            <a:avLst/>
          </a:prstGeom>
          <a:noFill/>
          <a:ln>
            <a:noFill/>
          </a:ln>
        </p:spPr>
        <p:txBody>
          <a:bodyPr anchorCtr="0" anchor="t" bIns="91425" lIns="91425" rIns="91425" tIns="91425"/>
          <a:lstStyle>
            <a:lvl1pPr indent="0" lvl="0" marL="0" marR="0" rtl="0" algn="r">
              <a:spcBef>
                <a:spcPts val="0"/>
              </a:spcBef>
              <a:buNone/>
              <a:defRPr sz="14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
        <p:nvSpPr>
          <p:cNvPr id="60" name="Shape 60"/>
          <p:cNvSpPr txBox="1"/>
          <p:nvPr>
            <p:ph idx="11" type="ftr"/>
          </p:nvPr>
        </p:nvSpPr>
        <p:spPr>
          <a:xfrm>
            <a:off x="331927" y="5283014"/>
            <a:ext cx="3942893" cy="301412"/>
          </a:xfrm>
          <a:prstGeom prst="rect">
            <a:avLst/>
          </a:prstGeom>
          <a:noFill/>
          <a:ln>
            <a:noFill/>
          </a:ln>
        </p:spPr>
        <p:txBody>
          <a:bodyPr anchorCtr="0" anchor="t" bIns="91425" lIns="91425" rIns="91425" tIns="91425"/>
          <a:lstStyle>
            <a:lvl1pPr indent="0" lvl="0" marL="0" marR="0" rtl="0" algn="l">
              <a:spcBef>
                <a:spcPts val="0"/>
              </a:spcBef>
              <a:buNone/>
              <a:defRPr sz="12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bg>
      <p:bgPr>
        <a:solidFill>
          <a:schemeClr val="lt1"/>
        </a:solidFill>
      </p:bgPr>
    </p:bg>
    <p:spTree>
      <p:nvGrpSpPr>
        <p:cNvPr id="61" name="Shape 61"/>
        <p:cNvGrpSpPr/>
        <p:nvPr/>
      </p:nvGrpSpPr>
      <p:grpSpPr>
        <a:xfrm>
          <a:off x="0" y="0"/>
          <a:ext cx="0" cy="0"/>
          <a:chOff x="0" y="0"/>
          <a:chExt cx="0" cy="0"/>
        </a:xfrm>
      </p:grpSpPr>
      <p:sp>
        <p:nvSpPr>
          <p:cNvPr id="62" name="Shape 62"/>
          <p:cNvSpPr/>
          <p:nvPr/>
        </p:nvSpPr>
        <p:spPr>
          <a:xfrm>
            <a:off x="167640" y="125589"/>
            <a:ext cx="9716413" cy="251177"/>
          </a:xfrm>
          <a:prstGeom prst="rect">
            <a:avLst/>
          </a:prstGeom>
          <a:solidFill>
            <a:schemeClr val="accent3"/>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63" name="Shape 63"/>
          <p:cNvSpPr/>
          <p:nvPr/>
        </p:nvSpPr>
        <p:spPr>
          <a:xfrm>
            <a:off x="0" y="5525910"/>
            <a:ext cx="10058399" cy="125588"/>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64" name="Shape 64"/>
          <p:cNvSpPr/>
          <p:nvPr/>
        </p:nvSpPr>
        <p:spPr>
          <a:xfrm>
            <a:off x="9890760" y="0"/>
            <a:ext cx="167639" cy="5651499"/>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65" name="Shape 65"/>
          <p:cNvSpPr/>
          <p:nvPr/>
        </p:nvSpPr>
        <p:spPr>
          <a:xfrm>
            <a:off x="0" y="0"/>
            <a:ext cx="10058399" cy="97959"/>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66" name="Shape 66"/>
          <p:cNvSpPr/>
          <p:nvPr/>
        </p:nvSpPr>
        <p:spPr>
          <a:xfrm>
            <a:off x="0" y="0"/>
            <a:ext cx="167639" cy="5651499"/>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67" name="Shape 67"/>
          <p:cNvSpPr/>
          <p:nvPr/>
        </p:nvSpPr>
        <p:spPr>
          <a:xfrm>
            <a:off x="167640" y="502356"/>
            <a:ext cx="3017519" cy="4835172"/>
          </a:xfrm>
          <a:prstGeom prst="rect">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sz="1800">
              <a:solidFill>
                <a:schemeClr val="lt1"/>
              </a:solidFill>
              <a:latin typeface="Georgia"/>
              <a:ea typeface="Georgia"/>
              <a:cs typeface="Georgia"/>
              <a:sym typeface="Georgia"/>
            </a:endParaRPr>
          </a:p>
        </p:txBody>
      </p:sp>
      <p:sp>
        <p:nvSpPr>
          <p:cNvPr id="68" name="Shape 68"/>
          <p:cNvSpPr txBox="1"/>
          <p:nvPr>
            <p:ph type="title"/>
          </p:nvPr>
        </p:nvSpPr>
        <p:spPr>
          <a:xfrm>
            <a:off x="419100" y="753533"/>
            <a:ext cx="2598420" cy="816327"/>
          </a:xfrm>
          <a:prstGeom prst="rect">
            <a:avLst/>
          </a:prstGeom>
          <a:noFill/>
          <a:ln>
            <a:noFill/>
          </a:ln>
        </p:spPr>
        <p:txBody>
          <a:bodyPr anchorCtr="0" anchor="b" bIns="91425" lIns="91425" rIns="91425" tIns="91425"/>
          <a:lstStyle>
            <a:lvl1pPr indent="0" lvl="0" marL="0" marR="0" rtl="0" algn="l">
              <a:spcBef>
                <a:spcPts val="0"/>
              </a:spcBef>
              <a:buClr>
                <a:srgbClr val="FFFFFF"/>
              </a:buClr>
              <a:buFont typeface="Georgia"/>
              <a:buNone/>
              <a:defRPr b="1" i="0" sz="2200" u="none" cap="none" strike="noStrike">
                <a:solidFill>
                  <a:srgbClr val="FFFFFF"/>
                </a:solidFill>
                <a:latin typeface="Georgia"/>
                <a:ea typeface="Georgia"/>
                <a:cs typeface="Georgia"/>
                <a:sym typeface="Georgia"/>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9" name="Shape 69"/>
          <p:cNvSpPr txBox="1"/>
          <p:nvPr>
            <p:ph idx="1" type="body"/>
          </p:nvPr>
        </p:nvSpPr>
        <p:spPr>
          <a:xfrm>
            <a:off x="419100" y="1632655"/>
            <a:ext cx="2598420" cy="3415757"/>
          </a:xfrm>
          <a:prstGeom prst="rect">
            <a:avLst/>
          </a:prstGeom>
          <a:noFill/>
          <a:ln>
            <a:noFill/>
          </a:ln>
        </p:spPr>
        <p:txBody>
          <a:bodyPr anchorCtr="0" anchor="t" bIns="91425" lIns="91425" rIns="91425" tIns="91425"/>
          <a:lstStyle>
            <a:lvl1pPr indent="0" lvl="0" marL="0" marR="0" rtl="0" algn="l">
              <a:spcBef>
                <a:spcPts val="320"/>
              </a:spcBef>
              <a:spcAft>
                <a:spcPts val="1000"/>
              </a:spcAft>
              <a:buClr>
                <a:schemeClr val="accent1"/>
              </a:buClr>
              <a:buFont typeface="Noto Sans Symbols"/>
              <a:buNone/>
              <a:defRPr b="0" i="0" sz="1600" u="none" cap="none" strike="noStrike">
                <a:solidFill>
                  <a:srgbClr val="FFFFFF"/>
                </a:solidFill>
                <a:latin typeface="Georgia"/>
                <a:ea typeface="Georgia"/>
                <a:cs typeface="Georgia"/>
                <a:sym typeface="Georgia"/>
              </a:defRPr>
            </a:lvl1pPr>
            <a:lvl2pPr indent="-281940" lvl="1" marL="548640" marR="0" rtl="0" algn="l">
              <a:spcBef>
                <a:spcPts val="240"/>
              </a:spcBef>
              <a:buClr>
                <a:schemeClr val="accent2"/>
              </a:buClr>
              <a:buFont typeface="Noto Sans Symbols"/>
              <a:buNone/>
              <a:defRPr b="0" i="0" sz="1200" u="none" cap="none" strike="noStrike">
                <a:solidFill>
                  <a:schemeClr val="dk2"/>
                </a:solidFill>
                <a:latin typeface="Georgia"/>
                <a:ea typeface="Georgia"/>
                <a:cs typeface="Georgia"/>
                <a:sym typeface="Georgia"/>
              </a:defRPr>
            </a:lvl2pPr>
            <a:lvl3pPr indent="-238760" lvl="2" marL="822960" marR="0" rtl="0" algn="l">
              <a:spcBef>
                <a:spcPts val="200"/>
              </a:spcBef>
              <a:buClr>
                <a:schemeClr val="accent3"/>
              </a:buClr>
              <a:buFont typeface="Noto Sans Symbols"/>
              <a:buNone/>
              <a:defRPr b="0" i="0" sz="1000" u="none" cap="none" strike="noStrike">
                <a:solidFill>
                  <a:schemeClr val="dk1"/>
                </a:solidFill>
                <a:latin typeface="Georgia"/>
                <a:ea typeface="Georgia"/>
                <a:cs typeface="Georgia"/>
                <a:sym typeface="Georgia"/>
              </a:defRPr>
            </a:lvl3pPr>
            <a:lvl4pPr indent="-233680" lvl="3" marL="1097280" marR="0" rtl="0" algn="l">
              <a:spcBef>
                <a:spcPts val="180"/>
              </a:spcBef>
              <a:buClr>
                <a:schemeClr val="accent4"/>
              </a:buClr>
              <a:buFont typeface="Noto Sans Symbols"/>
              <a:buNone/>
              <a:defRPr b="0" i="0" sz="900" u="none" cap="none" strike="noStrike">
                <a:solidFill>
                  <a:schemeClr val="dk2"/>
                </a:solidFill>
                <a:latin typeface="Georgia"/>
                <a:ea typeface="Georgia"/>
                <a:cs typeface="Georgia"/>
                <a:sym typeface="Georgia"/>
              </a:defRPr>
            </a:lvl4pPr>
            <a:lvl5pPr indent="-228600" lvl="4" marL="1371600" marR="0" rtl="0" algn="l">
              <a:spcBef>
                <a:spcPts val="180"/>
              </a:spcBef>
              <a:buClr>
                <a:schemeClr val="accent5"/>
              </a:buClr>
              <a:buFont typeface="Georgia"/>
              <a:buNone/>
              <a:defRPr b="0" i="0" sz="900" u="none" cap="none" strike="noStrike">
                <a:solidFill>
                  <a:schemeClr val="dk1"/>
                </a:solidFill>
                <a:latin typeface="Georgia"/>
                <a:ea typeface="Georgia"/>
                <a:cs typeface="Georgia"/>
                <a:sym typeface="Georgia"/>
              </a:defRPr>
            </a:lvl5pPr>
            <a:lvl6pPr indent="-93980" lvl="5" marL="1645920" marR="0" rtl="0" algn="l">
              <a:spcBef>
                <a:spcPts val="360"/>
              </a:spcBef>
              <a:buClr>
                <a:schemeClr val="accent6"/>
              </a:buClr>
              <a:buSzPct val="79999"/>
              <a:buFont typeface="Noto Sans Symbols"/>
              <a:buChar char="●"/>
              <a:defRPr b="0" i="0" sz="1800" u="none" cap="none" strike="noStrike">
                <a:solidFill>
                  <a:schemeClr val="dk1"/>
                </a:solidFill>
                <a:latin typeface="Georgia"/>
                <a:ea typeface="Georgia"/>
                <a:cs typeface="Georgia"/>
                <a:sym typeface="Georgia"/>
              </a:defRPr>
            </a:lvl6pPr>
            <a:lvl7pPr indent="-101600" lvl="6" marL="1920240" marR="0" rtl="0" algn="l">
              <a:spcBef>
                <a:spcPts val="320"/>
              </a:spcBef>
              <a:buClr>
                <a:srgbClr val="B75640"/>
              </a:buClr>
              <a:buSzPct val="90000"/>
              <a:buFont typeface="Georgia"/>
              <a:buChar char="•"/>
              <a:defRPr b="0" i="0" sz="1600" u="none" cap="none" strike="noStrike">
                <a:solidFill>
                  <a:schemeClr val="dk1"/>
                </a:solidFill>
                <a:latin typeface="Georgia"/>
                <a:ea typeface="Georgia"/>
                <a:cs typeface="Georgia"/>
                <a:sym typeface="Georgia"/>
              </a:defRPr>
            </a:lvl7pPr>
            <a:lvl8pPr indent="-83820" lvl="7" marL="2103120" marR="0" rtl="0" algn="l">
              <a:spcBef>
                <a:spcPts val="320"/>
              </a:spcBef>
              <a:buClr>
                <a:srgbClr val="7A6B62"/>
              </a:buClr>
              <a:buSzPct val="100000"/>
              <a:buFont typeface="Georgia"/>
              <a:buChar char="•"/>
              <a:defRPr b="0" i="0" sz="1600" u="none" cap="none" strike="noStrike">
                <a:solidFill>
                  <a:schemeClr val="dk1"/>
                </a:solidFill>
                <a:latin typeface="Georgia"/>
                <a:ea typeface="Georgia"/>
                <a:cs typeface="Georgia"/>
                <a:sym typeface="Georgia"/>
              </a:defRPr>
            </a:lvl8pPr>
            <a:lvl9pPr indent="-113029" lvl="8" marL="2377440" marR="0" rtl="0" algn="l">
              <a:spcBef>
                <a:spcPts val="280"/>
              </a:spcBef>
              <a:buClr>
                <a:srgbClr val="B29D00"/>
              </a:buClr>
              <a:buSzPct val="90000"/>
              <a:buFont typeface="Georgia"/>
              <a:buChar char="•"/>
              <a:defRPr b="0" i="0" sz="1400" u="none" cap="none" strike="noStrike">
                <a:solidFill>
                  <a:schemeClr val="dk1"/>
                </a:solidFill>
                <a:latin typeface="Georgia"/>
                <a:ea typeface="Georgia"/>
                <a:cs typeface="Georgia"/>
                <a:sym typeface="Georgia"/>
              </a:defRPr>
            </a:lvl9pPr>
          </a:lstStyle>
          <a:p/>
        </p:txBody>
      </p:sp>
      <p:sp>
        <p:nvSpPr>
          <p:cNvPr id="70" name="Shape 70"/>
          <p:cNvSpPr/>
          <p:nvPr/>
        </p:nvSpPr>
        <p:spPr>
          <a:xfrm>
            <a:off x="167640" y="125589"/>
            <a:ext cx="9716413" cy="5395298"/>
          </a:xfrm>
          <a:prstGeom prst="rect">
            <a:avLst/>
          </a:prstGeom>
          <a:noFill/>
          <a:ln cap="flat" cmpd="sng" w="9525">
            <a:solidFill>
              <a:srgbClr val="7A9798"/>
            </a:solidFill>
            <a:prstDash val="solid"/>
            <a:miter/>
            <a:headEnd len="med" w="med" type="none"/>
            <a:tailEnd len="med" w="med" type="none"/>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cxnSp>
        <p:nvCxnSpPr>
          <p:cNvPr id="71" name="Shape 71"/>
          <p:cNvCxnSpPr/>
          <p:nvPr/>
        </p:nvCxnSpPr>
        <p:spPr>
          <a:xfrm>
            <a:off x="167640" y="439560"/>
            <a:ext cx="9716413" cy="0"/>
          </a:xfrm>
          <a:prstGeom prst="straightConnector1">
            <a:avLst/>
          </a:prstGeom>
          <a:noFill/>
          <a:ln cap="flat" cmpd="sng" w="11425">
            <a:solidFill>
              <a:srgbClr val="7A9798"/>
            </a:solidFill>
            <a:prstDash val="dash"/>
            <a:round/>
            <a:headEnd len="med" w="med" type="none"/>
            <a:tailEnd len="med" w="med" type="none"/>
          </a:ln>
        </p:spPr>
      </p:cxnSp>
      <p:sp>
        <p:nvSpPr>
          <p:cNvPr id="72" name="Shape 72"/>
          <p:cNvSpPr txBox="1"/>
          <p:nvPr>
            <p:ph idx="2" type="body"/>
          </p:nvPr>
        </p:nvSpPr>
        <p:spPr>
          <a:xfrm>
            <a:off x="3436619" y="565150"/>
            <a:ext cx="6202679" cy="4458406"/>
          </a:xfrm>
          <a:prstGeom prst="rect">
            <a:avLst/>
          </a:prstGeom>
          <a:noFill/>
          <a:ln>
            <a:noFill/>
          </a:ln>
        </p:spPr>
        <p:txBody>
          <a:bodyPr anchorCtr="0" anchor="t" bIns="91425" lIns="91425" rIns="91425" tIns="91425"/>
          <a:lstStyle>
            <a:lvl1pPr indent="-128587" lvl="0" marL="274320" marR="0" rtl="0" algn="l">
              <a:spcBef>
                <a:spcPts val="540"/>
              </a:spcBef>
              <a:buClr>
                <a:schemeClr val="accent1"/>
              </a:buClr>
              <a:buSzPct val="85000"/>
              <a:buFont typeface="Noto Sans Symbols"/>
              <a:buChar char="●"/>
              <a:defRPr b="0" i="0" sz="2700" u="none" cap="none" strike="noStrike">
                <a:solidFill>
                  <a:schemeClr val="dk1"/>
                </a:solidFill>
                <a:latin typeface="Georgia"/>
                <a:ea typeface="Georgia"/>
                <a:cs typeface="Georgia"/>
                <a:sym typeface="Georgia"/>
              </a:defRPr>
            </a:lvl1pPr>
            <a:lvl2pPr indent="-184150" lvl="1" marL="548640" marR="0" rtl="0" algn="l">
              <a:spcBef>
                <a:spcPts val="440"/>
              </a:spcBef>
              <a:buClr>
                <a:schemeClr val="accent2"/>
              </a:buClr>
              <a:buSzPct val="70000"/>
              <a:buFont typeface="Noto Sans Symbols"/>
              <a:buChar char="○"/>
              <a:defRPr b="0" i="0" sz="2200" u="none" cap="none" strike="noStrike">
                <a:solidFill>
                  <a:schemeClr val="dk2"/>
                </a:solidFill>
                <a:latin typeface="Georgia"/>
                <a:ea typeface="Georgia"/>
                <a:cs typeface="Georgia"/>
                <a:sym typeface="Georgia"/>
              </a:defRPr>
            </a:lvl2pPr>
            <a:lvl3pPr indent="-143510" lvl="2" marL="822960" marR="0" rtl="0" algn="l">
              <a:spcBef>
                <a:spcPts val="400"/>
              </a:spcBef>
              <a:buClr>
                <a:schemeClr val="accent3"/>
              </a:buClr>
              <a:buSzPct val="75000"/>
              <a:buFont typeface="Noto Sans Symbols"/>
              <a:buChar char="•"/>
              <a:defRPr b="0" i="0" sz="2000" u="none" cap="none" strike="noStrike">
                <a:solidFill>
                  <a:schemeClr val="dk1"/>
                </a:solidFill>
                <a:latin typeface="Georgia"/>
                <a:ea typeface="Georgia"/>
                <a:cs typeface="Georgia"/>
                <a:sym typeface="Georgia"/>
              </a:defRPr>
            </a:lvl3pPr>
            <a:lvl4pPr indent="-144780" lvl="3" marL="1097280" marR="0" rtl="0" algn="l">
              <a:spcBef>
                <a:spcPts val="400"/>
              </a:spcBef>
              <a:buClr>
                <a:schemeClr val="accent4"/>
              </a:buClr>
              <a:buSzPct val="70000"/>
              <a:buFont typeface="Noto Sans Symbols"/>
              <a:buChar char="•"/>
              <a:defRPr b="0" i="0" sz="2000" u="none" cap="none" strike="noStrike">
                <a:solidFill>
                  <a:schemeClr val="dk2"/>
                </a:solidFill>
                <a:latin typeface="Georgia"/>
                <a:ea typeface="Georgia"/>
                <a:cs typeface="Georgia"/>
                <a:sym typeface="Georgia"/>
              </a:defRPr>
            </a:lvl4pPr>
            <a:lvl5pPr indent="-114300" lvl="4" marL="1371600" marR="0" rtl="0" algn="l">
              <a:spcBef>
                <a:spcPts val="360"/>
              </a:spcBef>
              <a:buClr>
                <a:schemeClr val="accent5"/>
              </a:buClr>
              <a:buSzPct val="100000"/>
              <a:buFont typeface="Georgia"/>
              <a:buChar char="•"/>
              <a:defRPr b="0" i="0" sz="1800" u="none" cap="none" strike="noStrike">
                <a:solidFill>
                  <a:schemeClr val="dk1"/>
                </a:solidFill>
                <a:latin typeface="Georgia"/>
                <a:ea typeface="Georgia"/>
                <a:cs typeface="Georgia"/>
                <a:sym typeface="Georgia"/>
              </a:defRPr>
            </a:lvl5pPr>
            <a:lvl6pPr indent="-93980" lvl="5" marL="1645920" marR="0" rtl="0" algn="l">
              <a:spcBef>
                <a:spcPts val="360"/>
              </a:spcBef>
              <a:buClr>
                <a:schemeClr val="accent6"/>
              </a:buClr>
              <a:buSzPct val="79999"/>
              <a:buFont typeface="Noto Sans Symbols"/>
              <a:buChar char="●"/>
              <a:defRPr b="0" i="0" sz="1800" u="none" cap="none" strike="noStrike">
                <a:solidFill>
                  <a:schemeClr val="dk1"/>
                </a:solidFill>
                <a:latin typeface="Georgia"/>
                <a:ea typeface="Georgia"/>
                <a:cs typeface="Georgia"/>
                <a:sym typeface="Georgia"/>
              </a:defRPr>
            </a:lvl6pPr>
            <a:lvl7pPr indent="-101600" lvl="6" marL="1920240" marR="0" rtl="0" algn="l">
              <a:spcBef>
                <a:spcPts val="320"/>
              </a:spcBef>
              <a:buClr>
                <a:srgbClr val="B75640"/>
              </a:buClr>
              <a:buSzPct val="90000"/>
              <a:buFont typeface="Georgia"/>
              <a:buChar char="•"/>
              <a:defRPr b="0" i="0" sz="1600" u="none" cap="none" strike="noStrike">
                <a:solidFill>
                  <a:schemeClr val="dk1"/>
                </a:solidFill>
                <a:latin typeface="Georgia"/>
                <a:ea typeface="Georgia"/>
                <a:cs typeface="Georgia"/>
                <a:sym typeface="Georgia"/>
              </a:defRPr>
            </a:lvl7pPr>
            <a:lvl8pPr indent="-83820" lvl="7" marL="2103120" marR="0" rtl="0" algn="l">
              <a:spcBef>
                <a:spcPts val="320"/>
              </a:spcBef>
              <a:buClr>
                <a:srgbClr val="7A6B62"/>
              </a:buClr>
              <a:buSzPct val="100000"/>
              <a:buFont typeface="Georgia"/>
              <a:buChar char="•"/>
              <a:defRPr b="0" i="0" sz="1600" u="none" cap="none" strike="noStrike">
                <a:solidFill>
                  <a:schemeClr val="dk1"/>
                </a:solidFill>
                <a:latin typeface="Georgia"/>
                <a:ea typeface="Georgia"/>
                <a:cs typeface="Georgia"/>
                <a:sym typeface="Georgia"/>
              </a:defRPr>
            </a:lvl8pPr>
            <a:lvl9pPr indent="-113029" lvl="8" marL="2377440" marR="0" rtl="0" algn="l">
              <a:spcBef>
                <a:spcPts val="280"/>
              </a:spcBef>
              <a:buClr>
                <a:srgbClr val="B29D00"/>
              </a:buClr>
              <a:buSzPct val="90000"/>
              <a:buFont typeface="Georgia"/>
              <a:buChar char="•"/>
              <a:defRPr b="0" i="0" sz="1400" u="none" cap="none" strike="noStrike">
                <a:solidFill>
                  <a:schemeClr val="dk1"/>
                </a:solidFill>
                <a:latin typeface="Georgia"/>
                <a:ea typeface="Georgia"/>
                <a:cs typeface="Georgia"/>
                <a:sym typeface="Georgia"/>
              </a:defRPr>
            </a:lvl9pPr>
          </a:lstStyle>
          <a:p/>
        </p:txBody>
      </p:sp>
      <p:sp>
        <p:nvSpPr>
          <p:cNvPr id="73" name="Shape 73"/>
          <p:cNvSpPr/>
          <p:nvPr/>
        </p:nvSpPr>
        <p:spPr>
          <a:xfrm>
            <a:off x="1424940" y="188382"/>
            <a:ext cx="670559" cy="502355"/>
          </a:xfrm>
          <a:prstGeom prst="ellipse">
            <a:avLst/>
          </a:prstGeom>
          <a:solidFill>
            <a:srgbClr val="FFFFFF"/>
          </a:solidFill>
          <a:ln>
            <a:noFill/>
          </a:ln>
        </p:spPr>
        <p:txBody>
          <a:bodyPr anchorCtr="0" anchor="ctr" bIns="45700" lIns="91425" rIns="91425" tIns="45700">
            <a:noAutofit/>
          </a:bodyPr>
          <a:lstStyle/>
          <a:p>
            <a:pPr indent="0" lvl="0" marL="0" marR="0" rtl="0" algn="ctr">
              <a:spcBef>
                <a:spcPts val="0"/>
              </a:spcBef>
              <a:buNone/>
            </a:pPr>
            <a:r>
              <a:t/>
            </a:r>
            <a:endParaRPr sz="1800">
              <a:solidFill>
                <a:schemeClr val="lt1"/>
              </a:solidFill>
              <a:latin typeface="Georgia"/>
              <a:ea typeface="Georgia"/>
              <a:cs typeface="Georgia"/>
              <a:sym typeface="Georgia"/>
            </a:endParaRPr>
          </a:p>
        </p:txBody>
      </p:sp>
      <p:sp>
        <p:nvSpPr>
          <p:cNvPr id="74" name="Shape 74"/>
          <p:cNvSpPr/>
          <p:nvPr/>
        </p:nvSpPr>
        <p:spPr>
          <a:xfrm>
            <a:off x="1528876" y="266248"/>
            <a:ext cx="462686" cy="346625"/>
          </a:xfrm>
          <a:prstGeom prst="ellipse">
            <a:avLst/>
          </a:prstGeom>
          <a:solidFill>
            <a:srgbClr val="FFFFFF"/>
          </a:solidFill>
          <a:ln cap="rnd" cmpd="dbl" w="50800">
            <a:solidFill>
              <a:srgbClr val="7A9798"/>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buNone/>
            </a:pPr>
            <a:r>
              <a:t/>
            </a:r>
            <a:endParaRPr sz="1800">
              <a:solidFill>
                <a:schemeClr val="lt1"/>
              </a:solidFill>
              <a:latin typeface="Georgia"/>
              <a:ea typeface="Georgia"/>
              <a:cs typeface="Georgia"/>
              <a:sym typeface="Georgia"/>
            </a:endParaRPr>
          </a:p>
        </p:txBody>
      </p:sp>
      <p:sp>
        <p:nvSpPr>
          <p:cNvPr id="75" name="Shape 75"/>
          <p:cNvSpPr txBox="1"/>
          <p:nvPr>
            <p:ph idx="12" type="sldNum"/>
          </p:nvPr>
        </p:nvSpPr>
        <p:spPr>
          <a:xfrm>
            <a:off x="1508759" y="257719"/>
            <a:ext cx="502920" cy="363684"/>
          </a:xfrm>
          <a:prstGeom prst="rect">
            <a:avLst/>
          </a:prstGeom>
          <a:noFill/>
          <a:ln>
            <a:noFill/>
          </a:ln>
        </p:spPr>
        <p:txBody>
          <a:bodyPr anchorCtr="0" anchor="ctr" bIns="45700" lIns="45700" rIns="45700" tIns="45700">
            <a:noAutofit/>
          </a:bodyPr>
          <a:lstStyle/>
          <a:p>
            <a:pPr indent="0" lvl="0" marL="0" marR="0" rtl="0" algn="ctr">
              <a:spcBef>
                <a:spcPts val="0"/>
              </a:spcBef>
              <a:buSzPct val="25000"/>
              <a:buNone/>
            </a:pPr>
            <a:fld id="{00000000-1234-1234-1234-123412341234}" type="slidenum">
              <a:rPr lang="en-US" sz="1600">
                <a:solidFill>
                  <a:srgbClr val="7A9798"/>
                </a:solidFill>
                <a:latin typeface="Georgia"/>
                <a:ea typeface="Georgia"/>
                <a:cs typeface="Georgia"/>
                <a:sym typeface="Georgia"/>
              </a:rPr>
              <a:t>‹#›</a:t>
            </a:fld>
          </a:p>
        </p:txBody>
      </p:sp>
      <p:sp>
        <p:nvSpPr>
          <p:cNvPr id="76" name="Shape 76"/>
          <p:cNvSpPr/>
          <p:nvPr/>
        </p:nvSpPr>
        <p:spPr>
          <a:xfrm>
            <a:off x="164286" y="5264503"/>
            <a:ext cx="9716413" cy="255102"/>
          </a:xfrm>
          <a:prstGeom prst="rect">
            <a:avLst/>
          </a:prstGeom>
          <a:solidFill>
            <a:schemeClr val="accent3"/>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77" name="Shape 77"/>
          <p:cNvSpPr txBox="1"/>
          <p:nvPr>
            <p:ph idx="10" type="dt"/>
          </p:nvPr>
        </p:nvSpPr>
        <p:spPr>
          <a:xfrm>
            <a:off x="6370319" y="5278180"/>
            <a:ext cx="3349447" cy="301412"/>
          </a:xfrm>
          <a:prstGeom prst="rect">
            <a:avLst/>
          </a:prstGeom>
          <a:noFill/>
          <a:ln>
            <a:noFill/>
          </a:ln>
        </p:spPr>
        <p:txBody>
          <a:bodyPr anchorCtr="0" anchor="t" bIns="91425" lIns="91425" rIns="91425" tIns="91425"/>
          <a:lstStyle>
            <a:lvl1pPr indent="0" lvl="0" marL="0" marR="0" rtl="0" algn="r">
              <a:spcBef>
                <a:spcPts val="0"/>
              </a:spcBef>
              <a:buNone/>
              <a:defRPr sz="14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
        <p:nvSpPr>
          <p:cNvPr id="78" name="Shape 78"/>
          <p:cNvSpPr txBox="1"/>
          <p:nvPr>
            <p:ph idx="11" type="ftr"/>
          </p:nvPr>
        </p:nvSpPr>
        <p:spPr>
          <a:xfrm>
            <a:off x="331927" y="5283014"/>
            <a:ext cx="3721607" cy="301412"/>
          </a:xfrm>
          <a:prstGeom prst="rect">
            <a:avLst/>
          </a:prstGeom>
          <a:noFill/>
          <a:ln>
            <a:noFill/>
          </a:ln>
        </p:spPr>
        <p:txBody>
          <a:bodyPr anchorCtr="0" anchor="t" bIns="91425" lIns="91425" rIns="91425" tIns="91425"/>
          <a:lstStyle>
            <a:lvl1pPr indent="0" lvl="0" marL="0" marR="0" rtl="0" algn="l">
              <a:spcBef>
                <a:spcPts val="0"/>
              </a:spcBef>
              <a:buNone/>
              <a:defRPr sz="12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bg>
      <p:bgPr>
        <a:solidFill>
          <a:schemeClr val="lt2"/>
        </a:solidFill>
      </p:bgPr>
    </p:bg>
    <p:spTree>
      <p:nvGrpSpPr>
        <p:cNvPr id="79" name="Shape 79"/>
        <p:cNvGrpSpPr/>
        <p:nvPr/>
      </p:nvGrpSpPr>
      <p:grpSpPr>
        <a:xfrm>
          <a:off x="0" y="0"/>
          <a:ext cx="0" cy="0"/>
          <a:chOff x="0" y="0"/>
          <a:chExt cx="0" cy="0"/>
        </a:xfrm>
      </p:grpSpPr>
      <p:sp>
        <p:nvSpPr>
          <p:cNvPr id="80" name="Shape 80"/>
          <p:cNvSpPr/>
          <p:nvPr/>
        </p:nvSpPr>
        <p:spPr>
          <a:xfrm>
            <a:off x="0" y="5525910"/>
            <a:ext cx="10058399" cy="125588"/>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81" name="Shape 81"/>
          <p:cNvSpPr/>
          <p:nvPr/>
        </p:nvSpPr>
        <p:spPr>
          <a:xfrm>
            <a:off x="9890760" y="2512"/>
            <a:ext cx="167639" cy="5651499"/>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82" name="Shape 82"/>
          <p:cNvSpPr/>
          <p:nvPr/>
        </p:nvSpPr>
        <p:spPr>
          <a:xfrm>
            <a:off x="0" y="0"/>
            <a:ext cx="167639" cy="5651499"/>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83" name="Shape 83"/>
          <p:cNvSpPr/>
          <p:nvPr/>
        </p:nvSpPr>
        <p:spPr>
          <a:xfrm>
            <a:off x="0" y="0"/>
            <a:ext cx="10058399" cy="2072216"/>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84" name="Shape 84"/>
          <p:cNvSpPr/>
          <p:nvPr/>
        </p:nvSpPr>
        <p:spPr>
          <a:xfrm>
            <a:off x="160934" y="5267198"/>
            <a:ext cx="9716413" cy="255102"/>
          </a:xfrm>
          <a:prstGeom prst="rect">
            <a:avLst/>
          </a:prstGeom>
          <a:solidFill>
            <a:schemeClr val="accent3"/>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85" name="Shape 85"/>
          <p:cNvSpPr txBox="1"/>
          <p:nvPr>
            <p:ph idx="1" type="subTitle"/>
          </p:nvPr>
        </p:nvSpPr>
        <p:spPr>
          <a:xfrm>
            <a:off x="1508759" y="2323394"/>
            <a:ext cx="7040880" cy="1444272"/>
          </a:xfrm>
          <a:prstGeom prst="rect">
            <a:avLst/>
          </a:prstGeom>
          <a:noFill/>
          <a:ln>
            <a:noFill/>
          </a:ln>
        </p:spPr>
        <p:txBody>
          <a:bodyPr anchorCtr="0" anchor="t" bIns="91425" lIns="91425" rIns="91425" tIns="91425"/>
          <a:lstStyle>
            <a:lvl1pPr indent="0" lvl="0" marL="0" marR="0" rtl="0" algn="ctr">
              <a:spcBef>
                <a:spcPts val="320"/>
              </a:spcBef>
              <a:buClr>
                <a:schemeClr val="accent1"/>
              </a:buClr>
              <a:buFont typeface="Noto Sans Symbols"/>
              <a:buNone/>
              <a:defRPr b="1" i="0" sz="1600" u="none" cap="none" strike="noStrike">
                <a:solidFill>
                  <a:schemeClr val="dk2"/>
                </a:solidFill>
                <a:latin typeface="Georgia"/>
                <a:ea typeface="Georgia"/>
                <a:cs typeface="Georgia"/>
                <a:sym typeface="Georgia"/>
              </a:defRPr>
            </a:lvl1pPr>
            <a:lvl2pPr indent="0" lvl="1" marL="457200" marR="0" rtl="0" algn="ctr">
              <a:spcBef>
                <a:spcPts val="440"/>
              </a:spcBef>
              <a:buClr>
                <a:schemeClr val="accent2"/>
              </a:buClr>
              <a:buFont typeface="Noto Sans Symbols"/>
              <a:buNone/>
              <a:defRPr b="0" i="0" sz="2200" u="none" cap="none" strike="noStrike">
                <a:solidFill>
                  <a:schemeClr val="dk2"/>
                </a:solidFill>
                <a:latin typeface="Georgia"/>
                <a:ea typeface="Georgia"/>
                <a:cs typeface="Georgia"/>
                <a:sym typeface="Georgia"/>
              </a:defRPr>
            </a:lvl2pPr>
            <a:lvl3pPr indent="0" lvl="2" marL="914400" marR="0" rtl="0" algn="ctr">
              <a:spcBef>
                <a:spcPts val="400"/>
              </a:spcBef>
              <a:buClr>
                <a:schemeClr val="accent3"/>
              </a:buClr>
              <a:buFont typeface="Noto Sans Symbols"/>
              <a:buNone/>
              <a:defRPr b="0" i="0" sz="2000" u="none" cap="none" strike="noStrike">
                <a:solidFill>
                  <a:schemeClr val="dk1"/>
                </a:solidFill>
                <a:latin typeface="Georgia"/>
                <a:ea typeface="Georgia"/>
                <a:cs typeface="Georgia"/>
                <a:sym typeface="Georgia"/>
              </a:defRPr>
            </a:lvl3pPr>
            <a:lvl4pPr indent="0" lvl="3" marL="1371600" marR="0" rtl="0" algn="ctr">
              <a:spcBef>
                <a:spcPts val="400"/>
              </a:spcBef>
              <a:buClr>
                <a:schemeClr val="accent4"/>
              </a:buClr>
              <a:buFont typeface="Noto Sans Symbols"/>
              <a:buNone/>
              <a:defRPr b="0" i="0" sz="2000" u="none" cap="none" strike="noStrike">
                <a:solidFill>
                  <a:schemeClr val="dk2"/>
                </a:solidFill>
                <a:latin typeface="Georgia"/>
                <a:ea typeface="Georgia"/>
                <a:cs typeface="Georgia"/>
                <a:sym typeface="Georgia"/>
              </a:defRPr>
            </a:lvl4pPr>
            <a:lvl5pPr indent="0" lvl="4" marL="1828800" marR="0" rtl="0" algn="ctr">
              <a:spcBef>
                <a:spcPts val="360"/>
              </a:spcBef>
              <a:buClr>
                <a:schemeClr val="accent5"/>
              </a:buClr>
              <a:buFont typeface="Georgia"/>
              <a:buNone/>
              <a:defRPr b="0" i="0" sz="1800" u="none" cap="none" strike="noStrike">
                <a:solidFill>
                  <a:schemeClr val="dk1"/>
                </a:solidFill>
                <a:latin typeface="Georgia"/>
                <a:ea typeface="Georgia"/>
                <a:cs typeface="Georgia"/>
                <a:sym typeface="Georgia"/>
              </a:defRPr>
            </a:lvl5pPr>
            <a:lvl6pPr indent="0" lvl="5" marL="2286000" marR="0" rtl="0" algn="ctr">
              <a:spcBef>
                <a:spcPts val="360"/>
              </a:spcBef>
              <a:buClr>
                <a:schemeClr val="accent6"/>
              </a:buClr>
              <a:buFont typeface="Noto Sans Symbols"/>
              <a:buNone/>
              <a:defRPr b="0" i="0" sz="1800" u="none" cap="none" strike="noStrike">
                <a:solidFill>
                  <a:schemeClr val="dk1"/>
                </a:solidFill>
                <a:latin typeface="Georgia"/>
                <a:ea typeface="Georgia"/>
                <a:cs typeface="Georgia"/>
                <a:sym typeface="Georgia"/>
              </a:defRPr>
            </a:lvl6pPr>
            <a:lvl7pPr indent="0" lvl="6" marL="2743200" marR="0" rtl="0" algn="ctr">
              <a:spcBef>
                <a:spcPts val="320"/>
              </a:spcBef>
              <a:buClr>
                <a:srgbClr val="B75640"/>
              </a:buClr>
              <a:buFont typeface="Georgia"/>
              <a:buNone/>
              <a:defRPr b="0" i="0" sz="1600" u="none" cap="none" strike="noStrike">
                <a:solidFill>
                  <a:schemeClr val="dk1"/>
                </a:solidFill>
                <a:latin typeface="Georgia"/>
                <a:ea typeface="Georgia"/>
                <a:cs typeface="Georgia"/>
                <a:sym typeface="Georgia"/>
              </a:defRPr>
            </a:lvl7pPr>
            <a:lvl8pPr indent="0" lvl="7" marL="3200400" marR="0" rtl="0" algn="ctr">
              <a:spcBef>
                <a:spcPts val="320"/>
              </a:spcBef>
              <a:buClr>
                <a:srgbClr val="7A6B62"/>
              </a:buClr>
              <a:buFont typeface="Georgia"/>
              <a:buNone/>
              <a:defRPr b="0" i="0" sz="1600" u="none" cap="none" strike="noStrike">
                <a:solidFill>
                  <a:schemeClr val="dk1"/>
                </a:solidFill>
                <a:latin typeface="Georgia"/>
                <a:ea typeface="Georgia"/>
                <a:cs typeface="Georgia"/>
                <a:sym typeface="Georgia"/>
              </a:defRPr>
            </a:lvl8pPr>
            <a:lvl9pPr indent="0" lvl="8" marL="3657600" marR="0" rtl="0" algn="ctr">
              <a:spcBef>
                <a:spcPts val="280"/>
              </a:spcBef>
              <a:buClr>
                <a:srgbClr val="B29D00"/>
              </a:buClr>
              <a:buFont typeface="Georgia"/>
              <a:buNone/>
              <a:defRPr b="0" i="0" sz="1400" u="none" cap="none" strike="noStrike">
                <a:solidFill>
                  <a:schemeClr val="dk1"/>
                </a:solidFill>
                <a:latin typeface="Georgia"/>
                <a:ea typeface="Georgia"/>
                <a:cs typeface="Georgia"/>
                <a:sym typeface="Georgia"/>
              </a:defRPr>
            </a:lvl9pPr>
          </a:lstStyle>
          <a:p/>
        </p:txBody>
      </p:sp>
      <p:sp>
        <p:nvSpPr>
          <p:cNvPr id="86" name="Shape 86"/>
          <p:cNvSpPr txBox="1"/>
          <p:nvPr>
            <p:ph idx="10" type="dt"/>
          </p:nvPr>
        </p:nvSpPr>
        <p:spPr>
          <a:xfrm>
            <a:off x="6370319" y="5278180"/>
            <a:ext cx="3349447" cy="301412"/>
          </a:xfrm>
          <a:prstGeom prst="rect">
            <a:avLst/>
          </a:prstGeom>
          <a:noFill/>
          <a:ln>
            <a:noFill/>
          </a:ln>
        </p:spPr>
        <p:txBody>
          <a:bodyPr anchorCtr="0" anchor="t" bIns="91425" lIns="91425" rIns="91425" tIns="91425"/>
          <a:lstStyle>
            <a:lvl1pPr indent="0" lvl="0" marL="0" marR="0" rtl="0" algn="r">
              <a:spcBef>
                <a:spcPts val="0"/>
              </a:spcBef>
              <a:buNone/>
              <a:defRPr sz="14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
        <p:nvSpPr>
          <p:cNvPr id="87" name="Shape 87"/>
          <p:cNvSpPr txBox="1"/>
          <p:nvPr>
            <p:ph idx="11" type="ftr"/>
          </p:nvPr>
        </p:nvSpPr>
        <p:spPr>
          <a:xfrm>
            <a:off x="335280" y="5283014"/>
            <a:ext cx="3939539" cy="301412"/>
          </a:xfrm>
          <a:prstGeom prst="rect">
            <a:avLst/>
          </a:prstGeom>
          <a:noFill/>
          <a:ln>
            <a:noFill/>
          </a:ln>
        </p:spPr>
        <p:txBody>
          <a:bodyPr anchorCtr="0" anchor="t" bIns="91425" lIns="91425" rIns="91425" tIns="91425"/>
          <a:lstStyle>
            <a:lvl1pPr indent="0" lvl="0" marL="0" marR="0" rtl="0" algn="l">
              <a:spcBef>
                <a:spcPts val="0"/>
              </a:spcBef>
              <a:buNone/>
              <a:defRPr sz="12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cxnSp>
        <p:nvCxnSpPr>
          <p:cNvPr id="88" name="Shape 88"/>
          <p:cNvCxnSpPr/>
          <p:nvPr/>
        </p:nvCxnSpPr>
        <p:spPr>
          <a:xfrm>
            <a:off x="170993" y="1994351"/>
            <a:ext cx="9716413" cy="0"/>
          </a:xfrm>
          <a:prstGeom prst="straightConnector1">
            <a:avLst/>
          </a:prstGeom>
          <a:noFill/>
          <a:ln cap="flat" cmpd="sng" w="11425">
            <a:solidFill>
              <a:srgbClr val="7A9798"/>
            </a:solidFill>
            <a:prstDash val="dash"/>
            <a:round/>
            <a:headEnd len="med" w="med" type="none"/>
            <a:tailEnd len="med" w="med" type="none"/>
          </a:ln>
        </p:spPr>
      </p:cxnSp>
      <p:sp>
        <p:nvSpPr>
          <p:cNvPr id="89" name="Shape 89"/>
          <p:cNvSpPr/>
          <p:nvPr/>
        </p:nvSpPr>
        <p:spPr>
          <a:xfrm>
            <a:off x="167640" y="125589"/>
            <a:ext cx="9716413" cy="5395298"/>
          </a:xfrm>
          <a:prstGeom prst="rect">
            <a:avLst/>
          </a:prstGeom>
          <a:noFill/>
          <a:ln cap="flat" cmpd="sng" w="9525">
            <a:solidFill>
              <a:srgbClr val="7A9798"/>
            </a:solidFill>
            <a:prstDash val="solid"/>
            <a:miter/>
            <a:headEnd len="med" w="med" type="none"/>
            <a:tailEnd len="med" w="med" type="none"/>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90" name="Shape 90"/>
          <p:cNvSpPr/>
          <p:nvPr/>
        </p:nvSpPr>
        <p:spPr>
          <a:xfrm>
            <a:off x="4693919" y="1743174"/>
            <a:ext cx="670559" cy="502355"/>
          </a:xfrm>
          <a:prstGeom prst="ellipse">
            <a:avLst/>
          </a:prstGeom>
          <a:solidFill>
            <a:srgbClr val="FFFFFF"/>
          </a:solidFill>
          <a:ln>
            <a:noFill/>
          </a:ln>
        </p:spPr>
        <p:txBody>
          <a:bodyPr anchorCtr="0" anchor="ctr" bIns="45700" lIns="91425" rIns="91425" tIns="45700">
            <a:noAutofit/>
          </a:bodyPr>
          <a:lstStyle/>
          <a:p>
            <a:pPr indent="0" lvl="0" marL="0" marR="0" rtl="0" algn="ctr">
              <a:spcBef>
                <a:spcPts val="0"/>
              </a:spcBef>
              <a:buNone/>
            </a:pPr>
            <a:r>
              <a:t/>
            </a:r>
            <a:endParaRPr sz="1800">
              <a:solidFill>
                <a:schemeClr val="lt1"/>
              </a:solidFill>
              <a:latin typeface="Georgia"/>
              <a:ea typeface="Georgia"/>
              <a:cs typeface="Georgia"/>
              <a:sym typeface="Georgia"/>
            </a:endParaRPr>
          </a:p>
        </p:txBody>
      </p:sp>
      <p:sp>
        <p:nvSpPr>
          <p:cNvPr id="91" name="Shape 91"/>
          <p:cNvSpPr/>
          <p:nvPr/>
        </p:nvSpPr>
        <p:spPr>
          <a:xfrm>
            <a:off x="4797857" y="1821039"/>
            <a:ext cx="462686" cy="346625"/>
          </a:xfrm>
          <a:prstGeom prst="ellipse">
            <a:avLst/>
          </a:prstGeom>
          <a:solidFill>
            <a:srgbClr val="FFFFFF"/>
          </a:solidFill>
          <a:ln cap="rnd" cmpd="dbl" w="50800">
            <a:solidFill>
              <a:srgbClr val="7A9798"/>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buNone/>
            </a:pPr>
            <a:r>
              <a:t/>
            </a:r>
            <a:endParaRPr sz="1800">
              <a:solidFill>
                <a:schemeClr val="lt1"/>
              </a:solidFill>
              <a:latin typeface="Georgia"/>
              <a:ea typeface="Georgia"/>
              <a:cs typeface="Georgia"/>
              <a:sym typeface="Georgia"/>
            </a:endParaRPr>
          </a:p>
        </p:txBody>
      </p:sp>
      <p:sp>
        <p:nvSpPr>
          <p:cNvPr id="92" name="Shape 92"/>
          <p:cNvSpPr txBox="1"/>
          <p:nvPr>
            <p:ph idx="12" type="sldNum"/>
          </p:nvPr>
        </p:nvSpPr>
        <p:spPr>
          <a:xfrm>
            <a:off x="4777739" y="1812509"/>
            <a:ext cx="502920" cy="363684"/>
          </a:xfrm>
          <a:prstGeom prst="rect">
            <a:avLst/>
          </a:prstGeom>
          <a:noFill/>
          <a:ln>
            <a:noFill/>
          </a:ln>
        </p:spPr>
        <p:txBody>
          <a:bodyPr anchorCtr="0" anchor="ctr" bIns="45700" lIns="45700" rIns="45700" tIns="45700">
            <a:noAutofit/>
          </a:bodyPr>
          <a:lstStyle/>
          <a:p>
            <a:pPr indent="0" lvl="0" marL="0" marR="0" rtl="0" algn="ctr">
              <a:spcBef>
                <a:spcPts val="0"/>
              </a:spcBef>
              <a:buSzPct val="25000"/>
              <a:buNone/>
            </a:pPr>
            <a:fld id="{00000000-1234-1234-1234-123412341234}" type="slidenum">
              <a:rPr lang="en-US" sz="1600">
                <a:solidFill>
                  <a:srgbClr val="7A9798"/>
                </a:solidFill>
                <a:latin typeface="Georgia"/>
                <a:ea typeface="Georgia"/>
                <a:cs typeface="Georgia"/>
                <a:sym typeface="Georgia"/>
              </a:rPr>
              <a:t>‹#›</a:t>
            </a:fld>
          </a:p>
        </p:txBody>
      </p:sp>
      <p:sp>
        <p:nvSpPr>
          <p:cNvPr id="93" name="Shape 93"/>
          <p:cNvSpPr txBox="1"/>
          <p:nvPr>
            <p:ph type="ctrTitle"/>
          </p:nvPr>
        </p:nvSpPr>
        <p:spPr>
          <a:xfrm>
            <a:off x="754379" y="313971"/>
            <a:ext cx="8549639" cy="1444272"/>
          </a:xfrm>
          <a:prstGeom prst="rect">
            <a:avLst/>
          </a:prstGeom>
          <a:noFill/>
          <a:ln>
            <a:noFill/>
          </a:ln>
        </p:spPr>
        <p:txBody>
          <a:bodyPr anchorCtr="0" anchor="b" bIns="91425" lIns="91425" rIns="91425" tIns="91425"/>
          <a:lstStyle>
            <a:lvl1pPr indent="0" lvl="0" marL="0" marR="0" rtl="0" algn="ctr">
              <a:spcBef>
                <a:spcPts val="0"/>
              </a:spcBef>
              <a:buClr>
                <a:schemeClr val="accent1"/>
              </a:buClr>
              <a:buFont typeface="Georgia"/>
              <a:buNone/>
              <a:defRPr b="0" i="0" sz="4200" u="none" cap="none" strike="noStrike">
                <a:solidFill>
                  <a:schemeClr val="accent1"/>
                </a:solidFill>
                <a:latin typeface="Georgia"/>
                <a:ea typeface="Georgia"/>
                <a:cs typeface="Georgia"/>
                <a:sym typeface="Georgia"/>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94" name="Shape 94"/>
        <p:cNvGrpSpPr/>
        <p:nvPr/>
      </p:nvGrpSpPr>
      <p:grpSpPr>
        <a:xfrm>
          <a:off x="0" y="0"/>
          <a:ext cx="0" cy="0"/>
          <a:chOff x="0" y="0"/>
          <a:chExt cx="0" cy="0"/>
        </a:xfrm>
      </p:grpSpPr>
      <p:sp>
        <p:nvSpPr>
          <p:cNvPr id="95" name="Shape 95"/>
          <p:cNvSpPr/>
          <p:nvPr/>
        </p:nvSpPr>
        <p:spPr>
          <a:xfrm>
            <a:off x="0" y="5525910"/>
            <a:ext cx="10058399" cy="125588"/>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96" name="Shape 96"/>
          <p:cNvSpPr/>
          <p:nvPr/>
        </p:nvSpPr>
        <p:spPr>
          <a:xfrm>
            <a:off x="0" y="0"/>
            <a:ext cx="10058399" cy="128100"/>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97" name="Shape 97"/>
          <p:cNvSpPr/>
          <p:nvPr/>
        </p:nvSpPr>
        <p:spPr>
          <a:xfrm>
            <a:off x="9890760" y="0"/>
            <a:ext cx="167639" cy="5651499"/>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98" name="Shape 98"/>
          <p:cNvSpPr/>
          <p:nvPr/>
        </p:nvSpPr>
        <p:spPr>
          <a:xfrm>
            <a:off x="0" y="0"/>
            <a:ext cx="167639" cy="5651499"/>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99" name="Shape 99"/>
          <p:cNvSpPr/>
          <p:nvPr/>
        </p:nvSpPr>
        <p:spPr>
          <a:xfrm>
            <a:off x="160934" y="5267198"/>
            <a:ext cx="9716413" cy="255102"/>
          </a:xfrm>
          <a:prstGeom prst="rect">
            <a:avLst/>
          </a:prstGeom>
          <a:solidFill>
            <a:schemeClr val="accent3"/>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100" name="Shape 100"/>
          <p:cNvSpPr/>
          <p:nvPr/>
        </p:nvSpPr>
        <p:spPr>
          <a:xfrm>
            <a:off x="167640" y="130611"/>
            <a:ext cx="9716413" cy="5395298"/>
          </a:xfrm>
          <a:prstGeom prst="rect">
            <a:avLst/>
          </a:prstGeom>
          <a:noFill/>
          <a:ln cap="flat" cmpd="sng" w="9525">
            <a:solidFill>
              <a:srgbClr val="7A9798"/>
            </a:solidFill>
            <a:prstDash val="solid"/>
            <a:miter/>
            <a:headEnd len="med" w="med" type="none"/>
            <a:tailEnd len="med" w="med" type="none"/>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101" name="Shape 101"/>
          <p:cNvSpPr txBox="1"/>
          <p:nvPr>
            <p:ph idx="10" type="dt"/>
          </p:nvPr>
        </p:nvSpPr>
        <p:spPr>
          <a:xfrm>
            <a:off x="6370319" y="5278180"/>
            <a:ext cx="3349447" cy="301412"/>
          </a:xfrm>
          <a:prstGeom prst="rect">
            <a:avLst/>
          </a:prstGeom>
          <a:noFill/>
          <a:ln>
            <a:noFill/>
          </a:ln>
        </p:spPr>
        <p:txBody>
          <a:bodyPr anchorCtr="0" anchor="t" bIns="91425" lIns="91425" rIns="91425" tIns="91425"/>
          <a:lstStyle>
            <a:lvl1pPr indent="0" lvl="0" marL="0" marR="0" rtl="0" algn="r">
              <a:spcBef>
                <a:spcPts val="0"/>
              </a:spcBef>
              <a:buNone/>
              <a:defRPr sz="14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
        <p:nvSpPr>
          <p:cNvPr id="102" name="Shape 102"/>
          <p:cNvSpPr txBox="1"/>
          <p:nvPr>
            <p:ph idx="11" type="ftr"/>
          </p:nvPr>
        </p:nvSpPr>
        <p:spPr>
          <a:xfrm>
            <a:off x="335280" y="5283014"/>
            <a:ext cx="3939539" cy="301412"/>
          </a:xfrm>
          <a:prstGeom prst="rect">
            <a:avLst/>
          </a:prstGeom>
          <a:noFill/>
          <a:ln>
            <a:noFill/>
          </a:ln>
        </p:spPr>
        <p:txBody>
          <a:bodyPr anchorCtr="0" anchor="t" bIns="91425" lIns="91425" rIns="91425" tIns="91425"/>
          <a:lstStyle>
            <a:lvl1pPr indent="0" lvl="0" marL="0" marR="0" rtl="0" algn="l">
              <a:spcBef>
                <a:spcPts val="0"/>
              </a:spcBef>
              <a:buNone/>
              <a:defRPr sz="12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
        <p:nvSpPr>
          <p:cNvPr id="103" name="Shape 103"/>
          <p:cNvSpPr txBox="1"/>
          <p:nvPr>
            <p:ph idx="12" type="sldNum"/>
          </p:nvPr>
        </p:nvSpPr>
        <p:spPr>
          <a:xfrm>
            <a:off x="4693919" y="5211939"/>
            <a:ext cx="670559" cy="363684"/>
          </a:xfrm>
          <a:prstGeom prst="rect">
            <a:avLst/>
          </a:prstGeom>
          <a:noFill/>
          <a:ln>
            <a:noFill/>
          </a:ln>
        </p:spPr>
        <p:txBody>
          <a:bodyPr anchorCtr="0" anchor="ctr" bIns="45700" lIns="45700" rIns="45700" tIns="45700">
            <a:noAutofit/>
          </a:bodyPr>
          <a:lstStyle/>
          <a:p>
            <a:pPr indent="0" lvl="0" marL="0" marR="0" rtl="0" algn="ctr">
              <a:spcBef>
                <a:spcPts val="0"/>
              </a:spcBef>
              <a:buSzPct val="25000"/>
              <a:buNone/>
            </a:pPr>
            <a:fld id="{00000000-1234-1234-1234-123412341234}" type="slidenum">
              <a:rPr lang="en-US" sz="1600">
                <a:solidFill>
                  <a:srgbClr val="FFFFFF"/>
                </a:solidFill>
                <a:latin typeface="Georgia"/>
                <a:ea typeface="Georgia"/>
                <a:cs typeface="Georgia"/>
                <a:sym typeface="Georgia"/>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bg>
      <p:bgPr>
        <a:solidFill>
          <a:schemeClr val="lt2"/>
        </a:solidFill>
      </p:bgPr>
    </p:bg>
    <p:spTree>
      <p:nvGrpSpPr>
        <p:cNvPr id="104" name="Shape 104"/>
        <p:cNvGrpSpPr/>
        <p:nvPr/>
      </p:nvGrpSpPr>
      <p:grpSpPr>
        <a:xfrm>
          <a:off x="0" y="0"/>
          <a:ext cx="0" cy="0"/>
          <a:chOff x="0" y="0"/>
          <a:chExt cx="0" cy="0"/>
        </a:xfrm>
      </p:grpSpPr>
      <p:sp>
        <p:nvSpPr>
          <p:cNvPr id="105" name="Shape 105"/>
          <p:cNvSpPr txBox="1"/>
          <p:nvPr>
            <p:ph type="title"/>
          </p:nvPr>
        </p:nvSpPr>
        <p:spPr>
          <a:xfrm>
            <a:off x="331927" y="188382"/>
            <a:ext cx="9387840" cy="625432"/>
          </a:xfrm>
          <a:prstGeom prst="rect">
            <a:avLst/>
          </a:prstGeom>
          <a:noFill/>
          <a:ln>
            <a:noFill/>
          </a:ln>
        </p:spPr>
        <p:txBody>
          <a:bodyPr anchorCtr="0" anchor="b" bIns="91425" lIns="91425" rIns="91425" tIns="91425"/>
          <a:lstStyle>
            <a:lvl1pPr indent="0" lvl="0" marL="0" marR="0" rtl="0" algn="ctr">
              <a:spcBef>
                <a:spcPts val="0"/>
              </a:spcBef>
              <a:buClr>
                <a:srgbClr val="7A9798"/>
              </a:buClr>
              <a:buFont typeface="Georgia"/>
              <a:buNone/>
              <a:defRPr b="0" i="0" sz="3300" u="none" cap="none" strike="noStrike">
                <a:solidFill>
                  <a:srgbClr val="7A9798"/>
                </a:solidFill>
                <a:latin typeface="Georgia"/>
                <a:ea typeface="Georgia"/>
                <a:cs typeface="Georgia"/>
                <a:sym typeface="Georgia"/>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6" name="Shape 106"/>
          <p:cNvSpPr txBox="1"/>
          <p:nvPr>
            <p:ph idx="10" type="dt"/>
          </p:nvPr>
        </p:nvSpPr>
        <p:spPr>
          <a:xfrm>
            <a:off x="6370319" y="5282269"/>
            <a:ext cx="3349447" cy="301412"/>
          </a:xfrm>
          <a:prstGeom prst="rect">
            <a:avLst/>
          </a:prstGeom>
          <a:noFill/>
          <a:ln>
            <a:noFill/>
          </a:ln>
        </p:spPr>
        <p:txBody>
          <a:bodyPr anchorCtr="0" anchor="t" bIns="91425" lIns="91425" rIns="91425" tIns="91425"/>
          <a:lstStyle>
            <a:lvl1pPr indent="0" lvl="0" marL="0" marR="0" rtl="0" algn="r">
              <a:spcBef>
                <a:spcPts val="0"/>
              </a:spcBef>
              <a:buNone/>
              <a:defRPr sz="14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
        <p:nvSpPr>
          <p:cNvPr id="107" name="Shape 107"/>
          <p:cNvSpPr txBox="1"/>
          <p:nvPr>
            <p:ph idx="11" type="ftr"/>
          </p:nvPr>
        </p:nvSpPr>
        <p:spPr>
          <a:xfrm>
            <a:off x="335280" y="5283014"/>
            <a:ext cx="3939539" cy="301412"/>
          </a:xfrm>
          <a:prstGeom prst="rect">
            <a:avLst/>
          </a:prstGeom>
          <a:noFill/>
          <a:ln>
            <a:noFill/>
          </a:ln>
        </p:spPr>
        <p:txBody>
          <a:bodyPr anchorCtr="0" anchor="t" bIns="91425" lIns="91425" rIns="91425" tIns="91425"/>
          <a:lstStyle>
            <a:lvl1pPr indent="0" lvl="0" marL="0" marR="0" rtl="0" algn="l">
              <a:spcBef>
                <a:spcPts val="0"/>
              </a:spcBef>
              <a:buNone/>
              <a:defRPr sz="12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
        <p:nvSpPr>
          <p:cNvPr id="108" name="Shape 108"/>
          <p:cNvSpPr txBox="1"/>
          <p:nvPr>
            <p:ph idx="12" type="sldNum"/>
          </p:nvPr>
        </p:nvSpPr>
        <p:spPr>
          <a:xfrm>
            <a:off x="4777739" y="857180"/>
            <a:ext cx="502920" cy="363684"/>
          </a:xfrm>
          <a:prstGeom prst="rect">
            <a:avLst/>
          </a:prstGeom>
          <a:noFill/>
          <a:ln>
            <a:noFill/>
          </a:ln>
        </p:spPr>
        <p:txBody>
          <a:bodyPr anchorCtr="0" anchor="ctr" bIns="45700" lIns="45700" rIns="45700" tIns="45700">
            <a:noAutofit/>
          </a:bodyPr>
          <a:lstStyle/>
          <a:p>
            <a:pPr indent="0" lvl="0" marL="0" marR="0" rtl="0" algn="ctr">
              <a:spcBef>
                <a:spcPts val="0"/>
              </a:spcBef>
              <a:buSzPct val="25000"/>
              <a:buNone/>
            </a:pPr>
            <a:fld id="{00000000-1234-1234-1234-123412341234}" type="slidenum">
              <a:rPr lang="en-US" sz="1600">
                <a:solidFill>
                  <a:srgbClr val="7A9798"/>
                </a:solidFill>
                <a:latin typeface="Georgia"/>
                <a:ea typeface="Georgia"/>
                <a:cs typeface="Georgia"/>
                <a:sym typeface="Georgia"/>
              </a:rPr>
              <a:t>‹#›</a:t>
            </a:fld>
          </a:p>
        </p:txBody>
      </p:sp>
      <p:cxnSp>
        <p:nvCxnSpPr>
          <p:cNvPr id="109" name="Shape 109"/>
          <p:cNvCxnSpPr/>
          <p:nvPr/>
        </p:nvCxnSpPr>
        <p:spPr>
          <a:xfrm flipH="1" rot="10800000">
            <a:off x="5019389" y="1298454"/>
            <a:ext cx="9812" cy="3971672"/>
          </a:xfrm>
          <a:prstGeom prst="straightConnector1">
            <a:avLst/>
          </a:prstGeom>
          <a:noFill/>
          <a:ln cap="flat" cmpd="sng" w="9525">
            <a:solidFill>
              <a:schemeClr val="dk2"/>
            </a:solidFill>
            <a:prstDash val="dash"/>
            <a:round/>
            <a:headEnd len="med" w="med" type="none"/>
            <a:tailEnd len="med" w="med" type="none"/>
          </a:ln>
        </p:spPr>
      </p:cxnSp>
      <p:sp>
        <p:nvSpPr>
          <p:cNvPr id="110" name="Shape 110"/>
          <p:cNvSpPr txBox="1"/>
          <p:nvPr>
            <p:ph idx="1" type="body"/>
          </p:nvPr>
        </p:nvSpPr>
        <p:spPr>
          <a:xfrm>
            <a:off x="331927" y="1130300"/>
            <a:ext cx="4442459" cy="3858090"/>
          </a:xfrm>
          <a:prstGeom prst="rect">
            <a:avLst/>
          </a:prstGeom>
          <a:noFill/>
          <a:ln>
            <a:noFill/>
          </a:ln>
        </p:spPr>
        <p:txBody>
          <a:bodyPr anchorCtr="0" anchor="t" bIns="91425" lIns="91425" rIns="91425" tIns="91425"/>
          <a:lstStyle>
            <a:lvl1pPr indent="-139382" lvl="0" marL="274320" marR="0" rtl="0" algn="l">
              <a:spcBef>
                <a:spcPts val="500"/>
              </a:spcBef>
              <a:buClr>
                <a:schemeClr val="accent1"/>
              </a:buClr>
              <a:buSzPct val="85000"/>
              <a:buFont typeface="Noto Sans Symbols"/>
              <a:buChar char="●"/>
              <a:defRPr b="0" i="0" sz="2500" u="none" cap="none" strike="noStrike">
                <a:solidFill>
                  <a:schemeClr val="dk1"/>
                </a:solidFill>
                <a:latin typeface="Georgia"/>
                <a:ea typeface="Georgia"/>
                <a:cs typeface="Georgia"/>
                <a:sym typeface="Georgia"/>
              </a:defRPr>
            </a:lvl1pPr>
            <a:lvl2pPr indent="-184150" lvl="1" marL="548640" marR="0" rtl="0" algn="l">
              <a:spcBef>
                <a:spcPts val="440"/>
              </a:spcBef>
              <a:buClr>
                <a:schemeClr val="accent2"/>
              </a:buClr>
              <a:buSzPct val="70000"/>
              <a:buFont typeface="Noto Sans Symbols"/>
              <a:buChar char="○"/>
              <a:defRPr b="0" i="0" sz="2200" u="none" cap="none" strike="noStrike">
                <a:solidFill>
                  <a:schemeClr val="dk2"/>
                </a:solidFill>
                <a:latin typeface="Georgia"/>
                <a:ea typeface="Georgia"/>
                <a:cs typeface="Georgia"/>
                <a:sym typeface="Georgia"/>
              </a:defRPr>
            </a:lvl2pPr>
            <a:lvl3pPr indent="-143510" lvl="2" marL="822960" marR="0" rtl="0" algn="l">
              <a:spcBef>
                <a:spcPts val="400"/>
              </a:spcBef>
              <a:buClr>
                <a:schemeClr val="accent3"/>
              </a:buClr>
              <a:buSzPct val="75000"/>
              <a:buFont typeface="Noto Sans Symbols"/>
              <a:buChar char="•"/>
              <a:defRPr b="0" i="0" sz="2000" u="none" cap="none" strike="noStrike">
                <a:solidFill>
                  <a:schemeClr val="dk1"/>
                </a:solidFill>
                <a:latin typeface="Georgia"/>
                <a:ea typeface="Georgia"/>
                <a:cs typeface="Georgia"/>
                <a:sym typeface="Georgia"/>
              </a:defRPr>
            </a:lvl3pPr>
            <a:lvl4pPr indent="-144780" lvl="3" marL="1097280" marR="0" rtl="0" algn="l">
              <a:spcBef>
                <a:spcPts val="400"/>
              </a:spcBef>
              <a:buClr>
                <a:schemeClr val="accent4"/>
              </a:buClr>
              <a:buSzPct val="70000"/>
              <a:buFont typeface="Noto Sans Symbols"/>
              <a:buChar char="•"/>
              <a:defRPr b="0" i="0" sz="2000" u="none" cap="none" strike="noStrike">
                <a:solidFill>
                  <a:schemeClr val="dk2"/>
                </a:solidFill>
                <a:latin typeface="Georgia"/>
                <a:ea typeface="Georgia"/>
                <a:cs typeface="Georgia"/>
                <a:sym typeface="Georgia"/>
              </a:defRPr>
            </a:lvl4pPr>
            <a:lvl5pPr indent="-114300" lvl="4" marL="1371600" marR="0" rtl="0" algn="l">
              <a:spcBef>
                <a:spcPts val="360"/>
              </a:spcBef>
              <a:buClr>
                <a:schemeClr val="accent5"/>
              </a:buClr>
              <a:buSzPct val="100000"/>
              <a:buFont typeface="Georgia"/>
              <a:buChar char="•"/>
              <a:defRPr b="0" i="0" sz="1800" u="none" cap="none" strike="noStrike">
                <a:solidFill>
                  <a:schemeClr val="dk1"/>
                </a:solidFill>
                <a:latin typeface="Georgia"/>
                <a:ea typeface="Georgia"/>
                <a:cs typeface="Georgia"/>
                <a:sym typeface="Georgia"/>
              </a:defRPr>
            </a:lvl5pPr>
            <a:lvl6pPr indent="-93980" lvl="5" marL="1645920" marR="0" rtl="0" algn="l">
              <a:spcBef>
                <a:spcPts val="360"/>
              </a:spcBef>
              <a:buClr>
                <a:schemeClr val="accent6"/>
              </a:buClr>
              <a:buSzPct val="79999"/>
              <a:buFont typeface="Noto Sans Symbols"/>
              <a:buChar char="●"/>
              <a:defRPr b="0" i="0" sz="1800" u="none" cap="none" strike="noStrike">
                <a:solidFill>
                  <a:schemeClr val="dk1"/>
                </a:solidFill>
                <a:latin typeface="Georgia"/>
                <a:ea typeface="Georgia"/>
                <a:cs typeface="Georgia"/>
                <a:sym typeface="Georgia"/>
              </a:defRPr>
            </a:lvl6pPr>
            <a:lvl7pPr indent="-101600" lvl="6" marL="1920240" marR="0" rtl="0" algn="l">
              <a:spcBef>
                <a:spcPts val="320"/>
              </a:spcBef>
              <a:buClr>
                <a:srgbClr val="B75640"/>
              </a:buClr>
              <a:buSzPct val="90000"/>
              <a:buFont typeface="Georgia"/>
              <a:buChar char="•"/>
              <a:defRPr b="0" i="0" sz="1600" u="none" cap="none" strike="noStrike">
                <a:solidFill>
                  <a:schemeClr val="dk1"/>
                </a:solidFill>
                <a:latin typeface="Georgia"/>
                <a:ea typeface="Georgia"/>
                <a:cs typeface="Georgia"/>
                <a:sym typeface="Georgia"/>
              </a:defRPr>
            </a:lvl7pPr>
            <a:lvl8pPr indent="-83820" lvl="7" marL="2103120" marR="0" rtl="0" algn="l">
              <a:spcBef>
                <a:spcPts val="320"/>
              </a:spcBef>
              <a:buClr>
                <a:srgbClr val="7A6B62"/>
              </a:buClr>
              <a:buSzPct val="100000"/>
              <a:buFont typeface="Georgia"/>
              <a:buChar char="•"/>
              <a:defRPr b="0" i="0" sz="1600" u="none" cap="none" strike="noStrike">
                <a:solidFill>
                  <a:schemeClr val="dk1"/>
                </a:solidFill>
                <a:latin typeface="Georgia"/>
                <a:ea typeface="Georgia"/>
                <a:cs typeface="Georgia"/>
                <a:sym typeface="Georgia"/>
              </a:defRPr>
            </a:lvl8pPr>
            <a:lvl9pPr indent="-113029" lvl="8" marL="2377440" marR="0" rtl="0" algn="l">
              <a:spcBef>
                <a:spcPts val="280"/>
              </a:spcBef>
              <a:buClr>
                <a:srgbClr val="B29D00"/>
              </a:buClr>
              <a:buSzPct val="90000"/>
              <a:buFont typeface="Georgia"/>
              <a:buChar char="•"/>
              <a:defRPr b="0" i="0" sz="1400" u="none" cap="none" strike="noStrike">
                <a:solidFill>
                  <a:schemeClr val="dk1"/>
                </a:solidFill>
                <a:latin typeface="Georgia"/>
                <a:ea typeface="Georgia"/>
                <a:cs typeface="Georgia"/>
                <a:sym typeface="Georgia"/>
              </a:defRPr>
            </a:lvl9pPr>
          </a:lstStyle>
          <a:p/>
        </p:txBody>
      </p:sp>
      <p:sp>
        <p:nvSpPr>
          <p:cNvPr id="111" name="Shape 111"/>
          <p:cNvSpPr txBox="1"/>
          <p:nvPr>
            <p:ph idx="2" type="body"/>
          </p:nvPr>
        </p:nvSpPr>
        <p:spPr>
          <a:xfrm>
            <a:off x="5280660" y="1130300"/>
            <a:ext cx="4442459" cy="3858090"/>
          </a:xfrm>
          <a:prstGeom prst="rect">
            <a:avLst/>
          </a:prstGeom>
          <a:noFill/>
          <a:ln>
            <a:noFill/>
          </a:ln>
        </p:spPr>
        <p:txBody>
          <a:bodyPr anchorCtr="0" anchor="t" bIns="91425" lIns="91425" rIns="91425" tIns="91425"/>
          <a:lstStyle>
            <a:lvl1pPr indent="-139382" lvl="0" marL="274320" marR="0" rtl="0" algn="l">
              <a:spcBef>
                <a:spcPts val="500"/>
              </a:spcBef>
              <a:buClr>
                <a:schemeClr val="accent1"/>
              </a:buClr>
              <a:buSzPct val="85000"/>
              <a:buFont typeface="Noto Sans Symbols"/>
              <a:buChar char="●"/>
              <a:defRPr b="0" i="0" sz="2500" u="none" cap="none" strike="noStrike">
                <a:solidFill>
                  <a:schemeClr val="dk1"/>
                </a:solidFill>
                <a:latin typeface="Georgia"/>
                <a:ea typeface="Georgia"/>
                <a:cs typeface="Georgia"/>
                <a:sym typeface="Georgia"/>
              </a:defRPr>
            </a:lvl1pPr>
            <a:lvl2pPr indent="-184150" lvl="1" marL="548640" marR="0" rtl="0" algn="l">
              <a:spcBef>
                <a:spcPts val="440"/>
              </a:spcBef>
              <a:buClr>
                <a:schemeClr val="accent2"/>
              </a:buClr>
              <a:buSzPct val="70000"/>
              <a:buFont typeface="Noto Sans Symbols"/>
              <a:buChar char="○"/>
              <a:defRPr b="0" i="0" sz="2200" u="none" cap="none" strike="noStrike">
                <a:solidFill>
                  <a:schemeClr val="dk2"/>
                </a:solidFill>
                <a:latin typeface="Georgia"/>
                <a:ea typeface="Georgia"/>
                <a:cs typeface="Georgia"/>
                <a:sym typeface="Georgia"/>
              </a:defRPr>
            </a:lvl2pPr>
            <a:lvl3pPr indent="-143510" lvl="2" marL="822960" marR="0" rtl="0" algn="l">
              <a:spcBef>
                <a:spcPts val="400"/>
              </a:spcBef>
              <a:buClr>
                <a:schemeClr val="accent3"/>
              </a:buClr>
              <a:buSzPct val="75000"/>
              <a:buFont typeface="Noto Sans Symbols"/>
              <a:buChar char="•"/>
              <a:defRPr b="0" i="0" sz="2000" u="none" cap="none" strike="noStrike">
                <a:solidFill>
                  <a:schemeClr val="dk1"/>
                </a:solidFill>
                <a:latin typeface="Georgia"/>
                <a:ea typeface="Georgia"/>
                <a:cs typeface="Georgia"/>
                <a:sym typeface="Georgia"/>
              </a:defRPr>
            </a:lvl3pPr>
            <a:lvl4pPr indent="-144780" lvl="3" marL="1097280" marR="0" rtl="0" algn="l">
              <a:spcBef>
                <a:spcPts val="400"/>
              </a:spcBef>
              <a:buClr>
                <a:schemeClr val="accent4"/>
              </a:buClr>
              <a:buSzPct val="70000"/>
              <a:buFont typeface="Noto Sans Symbols"/>
              <a:buChar char="•"/>
              <a:defRPr b="0" i="0" sz="2000" u="none" cap="none" strike="noStrike">
                <a:solidFill>
                  <a:schemeClr val="dk2"/>
                </a:solidFill>
                <a:latin typeface="Georgia"/>
                <a:ea typeface="Georgia"/>
                <a:cs typeface="Georgia"/>
                <a:sym typeface="Georgia"/>
              </a:defRPr>
            </a:lvl4pPr>
            <a:lvl5pPr indent="-114300" lvl="4" marL="1371600" marR="0" rtl="0" algn="l">
              <a:spcBef>
                <a:spcPts val="360"/>
              </a:spcBef>
              <a:buClr>
                <a:schemeClr val="accent5"/>
              </a:buClr>
              <a:buSzPct val="100000"/>
              <a:buFont typeface="Georgia"/>
              <a:buChar char="•"/>
              <a:defRPr b="0" i="0" sz="1800" u="none" cap="none" strike="noStrike">
                <a:solidFill>
                  <a:schemeClr val="dk1"/>
                </a:solidFill>
                <a:latin typeface="Georgia"/>
                <a:ea typeface="Georgia"/>
                <a:cs typeface="Georgia"/>
                <a:sym typeface="Georgia"/>
              </a:defRPr>
            </a:lvl5pPr>
            <a:lvl6pPr indent="-93980" lvl="5" marL="1645920" marR="0" rtl="0" algn="l">
              <a:spcBef>
                <a:spcPts val="360"/>
              </a:spcBef>
              <a:buClr>
                <a:schemeClr val="accent6"/>
              </a:buClr>
              <a:buSzPct val="79999"/>
              <a:buFont typeface="Noto Sans Symbols"/>
              <a:buChar char="●"/>
              <a:defRPr b="0" i="0" sz="1800" u="none" cap="none" strike="noStrike">
                <a:solidFill>
                  <a:schemeClr val="dk1"/>
                </a:solidFill>
                <a:latin typeface="Georgia"/>
                <a:ea typeface="Georgia"/>
                <a:cs typeface="Georgia"/>
                <a:sym typeface="Georgia"/>
              </a:defRPr>
            </a:lvl6pPr>
            <a:lvl7pPr indent="-101600" lvl="6" marL="1920240" marR="0" rtl="0" algn="l">
              <a:spcBef>
                <a:spcPts val="320"/>
              </a:spcBef>
              <a:buClr>
                <a:srgbClr val="B75640"/>
              </a:buClr>
              <a:buSzPct val="90000"/>
              <a:buFont typeface="Georgia"/>
              <a:buChar char="•"/>
              <a:defRPr b="0" i="0" sz="1600" u="none" cap="none" strike="noStrike">
                <a:solidFill>
                  <a:schemeClr val="dk1"/>
                </a:solidFill>
                <a:latin typeface="Georgia"/>
                <a:ea typeface="Georgia"/>
                <a:cs typeface="Georgia"/>
                <a:sym typeface="Georgia"/>
              </a:defRPr>
            </a:lvl7pPr>
            <a:lvl8pPr indent="-83820" lvl="7" marL="2103120" marR="0" rtl="0" algn="l">
              <a:spcBef>
                <a:spcPts val="320"/>
              </a:spcBef>
              <a:buClr>
                <a:srgbClr val="7A6B62"/>
              </a:buClr>
              <a:buSzPct val="100000"/>
              <a:buFont typeface="Georgia"/>
              <a:buChar char="•"/>
              <a:defRPr b="0" i="0" sz="1600" u="none" cap="none" strike="noStrike">
                <a:solidFill>
                  <a:schemeClr val="dk1"/>
                </a:solidFill>
                <a:latin typeface="Georgia"/>
                <a:ea typeface="Georgia"/>
                <a:cs typeface="Georgia"/>
                <a:sym typeface="Georgia"/>
              </a:defRPr>
            </a:lvl8pPr>
            <a:lvl9pPr indent="-113029" lvl="8" marL="2377440" marR="0" rtl="0" algn="l">
              <a:spcBef>
                <a:spcPts val="280"/>
              </a:spcBef>
              <a:buClr>
                <a:srgbClr val="B29D00"/>
              </a:buClr>
              <a:buSzPct val="90000"/>
              <a:buFont typeface="Georgia"/>
              <a:buChar char="•"/>
              <a:defRPr b="0" i="0" sz="1400" u="none" cap="none" strike="noStrike">
                <a:solidFill>
                  <a:schemeClr val="dk1"/>
                </a:solidFill>
                <a:latin typeface="Georgia"/>
                <a:ea typeface="Georgia"/>
                <a:cs typeface="Georgia"/>
                <a:sym typeface="Georgia"/>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bg>
      <p:bgPr>
        <a:solidFill>
          <a:schemeClr val="lt2"/>
        </a:solidFill>
      </p:bgPr>
    </p:bg>
    <p:spTree>
      <p:nvGrpSpPr>
        <p:cNvPr id="112" name="Shape 112"/>
        <p:cNvGrpSpPr/>
        <p:nvPr/>
      </p:nvGrpSpPr>
      <p:grpSpPr>
        <a:xfrm>
          <a:off x="0" y="0"/>
          <a:ext cx="0" cy="0"/>
          <a:chOff x="0" y="0"/>
          <a:chExt cx="0" cy="0"/>
        </a:xfrm>
      </p:grpSpPr>
      <p:cxnSp>
        <p:nvCxnSpPr>
          <p:cNvPr id="113" name="Shape 113"/>
          <p:cNvCxnSpPr/>
          <p:nvPr/>
        </p:nvCxnSpPr>
        <p:spPr>
          <a:xfrm rot="10800000">
            <a:off x="5029200" y="1813188"/>
            <a:ext cx="0" cy="3451182"/>
          </a:xfrm>
          <a:prstGeom prst="straightConnector1">
            <a:avLst/>
          </a:prstGeom>
          <a:noFill/>
          <a:ln cap="flat" cmpd="sng" w="9525">
            <a:solidFill>
              <a:schemeClr val="dk2"/>
            </a:solidFill>
            <a:prstDash val="dash"/>
            <a:round/>
            <a:headEnd len="med" w="med" type="none"/>
            <a:tailEnd len="med" w="med" type="none"/>
          </a:ln>
        </p:spPr>
      </p:cxnSp>
      <p:sp>
        <p:nvSpPr>
          <p:cNvPr id="114" name="Shape 114"/>
          <p:cNvSpPr/>
          <p:nvPr/>
        </p:nvSpPr>
        <p:spPr>
          <a:xfrm>
            <a:off x="0" y="0"/>
            <a:ext cx="10058399" cy="1193093"/>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115" name="Shape 115"/>
          <p:cNvSpPr/>
          <p:nvPr/>
        </p:nvSpPr>
        <p:spPr>
          <a:xfrm>
            <a:off x="0" y="5525910"/>
            <a:ext cx="10058399" cy="125588"/>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116" name="Shape 116"/>
          <p:cNvSpPr/>
          <p:nvPr/>
        </p:nvSpPr>
        <p:spPr>
          <a:xfrm>
            <a:off x="0" y="0"/>
            <a:ext cx="167639" cy="5651499"/>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117" name="Shape 117"/>
          <p:cNvSpPr/>
          <p:nvPr/>
        </p:nvSpPr>
        <p:spPr>
          <a:xfrm>
            <a:off x="9890760" y="0"/>
            <a:ext cx="167639" cy="5651499"/>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118" name="Shape 118"/>
          <p:cNvSpPr/>
          <p:nvPr/>
        </p:nvSpPr>
        <p:spPr>
          <a:xfrm>
            <a:off x="167640" y="1130300"/>
            <a:ext cx="9716413" cy="753533"/>
          </a:xfrm>
          <a:prstGeom prst="rect">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sz="1800">
              <a:solidFill>
                <a:schemeClr val="lt1"/>
              </a:solidFill>
              <a:latin typeface="Georgia"/>
              <a:ea typeface="Georgia"/>
              <a:cs typeface="Georgia"/>
              <a:sym typeface="Georgia"/>
            </a:endParaRPr>
          </a:p>
        </p:txBody>
      </p:sp>
      <p:sp>
        <p:nvSpPr>
          <p:cNvPr id="119" name="Shape 119"/>
          <p:cNvSpPr/>
          <p:nvPr/>
        </p:nvSpPr>
        <p:spPr>
          <a:xfrm>
            <a:off x="160516" y="5267198"/>
            <a:ext cx="9716413" cy="256201"/>
          </a:xfrm>
          <a:prstGeom prst="rect">
            <a:avLst/>
          </a:prstGeom>
          <a:solidFill>
            <a:schemeClr val="accent3"/>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120" name="Shape 120"/>
          <p:cNvSpPr txBox="1"/>
          <p:nvPr>
            <p:ph idx="1" type="body"/>
          </p:nvPr>
        </p:nvSpPr>
        <p:spPr>
          <a:xfrm>
            <a:off x="331927" y="1255888"/>
            <a:ext cx="4444206" cy="604025"/>
          </a:xfrm>
          <a:prstGeom prst="rect">
            <a:avLst/>
          </a:prstGeom>
          <a:noFill/>
          <a:ln>
            <a:noFill/>
          </a:ln>
          <a:effectLst>
            <a:outerShdw blurRad="50799" rotWithShape="0" dir="5400000" dist="25400">
              <a:srgbClr val="000000">
                <a:alpha val="34901"/>
              </a:srgbClr>
            </a:outerShdw>
          </a:effectLst>
        </p:spPr>
        <p:txBody>
          <a:bodyPr anchorCtr="0" anchor="ctr" bIns="91425" lIns="91425" rIns="91425" tIns="91425"/>
          <a:lstStyle>
            <a:lvl1pPr indent="0" lvl="0" marL="0" marR="0" rtl="0" algn="l">
              <a:spcBef>
                <a:spcPts val="440"/>
              </a:spcBef>
              <a:buClr>
                <a:schemeClr val="accent1"/>
              </a:buClr>
              <a:buFont typeface="Noto Sans Symbols"/>
              <a:buNone/>
              <a:defRPr b="1" i="0" sz="2200" u="none" cap="none" strike="noStrike">
                <a:solidFill>
                  <a:srgbClr val="FFFFFF"/>
                </a:solidFill>
                <a:latin typeface="Georgia"/>
                <a:ea typeface="Georgia"/>
                <a:cs typeface="Georgia"/>
                <a:sym typeface="Georgia"/>
              </a:defRPr>
            </a:lvl1pPr>
            <a:lvl2pPr indent="-281940" lvl="1" marL="548640" marR="0" rtl="0" algn="l">
              <a:spcBef>
                <a:spcPts val="400"/>
              </a:spcBef>
              <a:buClr>
                <a:schemeClr val="accent2"/>
              </a:buClr>
              <a:buFont typeface="Noto Sans Symbols"/>
              <a:buNone/>
              <a:defRPr b="1" i="0" sz="2000" u="none" cap="none" strike="noStrike">
                <a:solidFill>
                  <a:schemeClr val="dk2"/>
                </a:solidFill>
                <a:latin typeface="Georgia"/>
                <a:ea typeface="Georgia"/>
                <a:cs typeface="Georgia"/>
                <a:sym typeface="Georgia"/>
              </a:defRPr>
            </a:lvl2pPr>
            <a:lvl3pPr indent="-238760" lvl="2" marL="822960" marR="0" rtl="0" algn="l">
              <a:spcBef>
                <a:spcPts val="360"/>
              </a:spcBef>
              <a:buClr>
                <a:schemeClr val="accent3"/>
              </a:buClr>
              <a:buFont typeface="Noto Sans Symbols"/>
              <a:buNone/>
              <a:defRPr b="1" i="0" sz="1800" u="none" cap="none" strike="noStrike">
                <a:solidFill>
                  <a:schemeClr val="dk1"/>
                </a:solidFill>
                <a:latin typeface="Georgia"/>
                <a:ea typeface="Georgia"/>
                <a:cs typeface="Georgia"/>
                <a:sym typeface="Georgia"/>
              </a:defRPr>
            </a:lvl3pPr>
            <a:lvl4pPr indent="-233680" lvl="3" marL="1097280" marR="0" rtl="0" algn="l">
              <a:spcBef>
                <a:spcPts val="320"/>
              </a:spcBef>
              <a:buClr>
                <a:schemeClr val="accent4"/>
              </a:buClr>
              <a:buFont typeface="Noto Sans Symbols"/>
              <a:buNone/>
              <a:defRPr b="1" i="0" sz="1600" u="none" cap="none" strike="noStrike">
                <a:solidFill>
                  <a:schemeClr val="dk2"/>
                </a:solidFill>
                <a:latin typeface="Georgia"/>
                <a:ea typeface="Georgia"/>
                <a:cs typeface="Georgia"/>
                <a:sym typeface="Georgia"/>
              </a:defRPr>
            </a:lvl4pPr>
            <a:lvl5pPr indent="-228600" lvl="4" marL="1371600" marR="0" rtl="0" algn="l">
              <a:spcBef>
                <a:spcPts val="320"/>
              </a:spcBef>
              <a:buClr>
                <a:schemeClr val="accent5"/>
              </a:buClr>
              <a:buFont typeface="Georgia"/>
              <a:buNone/>
              <a:defRPr b="1" i="0" sz="1600" u="none" cap="none" strike="noStrike">
                <a:solidFill>
                  <a:schemeClr val="dk1"/>
                </a:solidFill>
                <a:latin typeface="Georgia"/>
                <a:ea typeface="Georgia"/>
                <a:cs typeface="Georgia"/>
                <a:sym typeface="Georgia"/>
              </a:defRPr>
            </a:lvl5pPr>
            <a:lvl6pPr indent="-93980" lvl="5" marL="1645920" marR="0" rtl="0" algn="l">
              <a:spcBef>
                <a:spcPts val="360"/>
              </a:spcBef>
              <a:buClr>
                <a:schemeClr val="accent6"/>
              </a:buClr>
              <a:buSzPct val="79999"/>
              <a:buFont typeface="Noto Sans Symbols"/>
              <a:buChar char="●"/>
              <a:defRPr b="0" i="0" sz="1800" u="none" cap="none" strike="noStrike">
                <a:solidFill>
                  <a:schemeClr val="dk1"/>
                </a:solidFill>
                <a:latin typeface="Georgia"/>
                <a:ea typeface="Georgia"/>
                <a:cs typeface="Georgia"/>
                <a:sym typeface="Georgia"/>
              </a:defRPr>
            </a:lvl6pPr>
            <a:lvl7pPr indent="-101600" lvl="6" marL="1920240" marR="0" rtl="0" algn="l">
              <a:spcBef>
                <a:spcPts val="320"/>
              </a:spcBef>
              <a:buClr>
                <a:srgbClr val="B75640"/>
              </a:buClr>
              <a:buSzPct val="90000"/>
              <a:buFont typeface="Georgia"/>
              <a:buChar char="•"/>
              <a:defRPr b="0" i="0" sz="1600" u="none" cap="none" strike="noStrike">
                <a:solidFill>
                  <a:schemeClr val="dk1"/>
                </a:solidFill>
                <a:latin typeface="Georgia"/>
                <a:ea typeface="Georgia"/>
                <a:cs typeface="Georgia"/>
                <a:sym typeface="Georgia"/>
              </a:defRPr>
            </a:lvl7pPr>
            <a:lvl8pPr indent="-83820" lvl="7" marL="2103120" marR="0" rtl="0" algn="l">
              <a:spcBef>
                <a:spcPts val="320"/>
              </a:spcBef>
              <a:buClr>
                <a:srgbClr val="7A6B62"/>
              </a:buClr>
              <a:buSzPct val="100000"/>
              <a:buFont typeface="Georgia"/>
              <a:buChar char="•"/>
              <a:defRPr b="0" i="0" sz="1600" u="none" cap="none" strike="noStrike">
                <a:solidFill>
                  <a:schemeClr val="dk1"/>
                </a:solidFill>
                <a:latin typeface="Georgia"/>
                <a:ea typeface="Georgia"/>
                <a:cs typeface="Georgia"/>
                <a:sym typeface="Georgia"/>
              </a:defRPr>
            </a:lvl8pPr>
            <a:lvl9pPr indent="-113029" lvl="8" marL="2377440" marR="0" rtl="0" algn="l">
              <a:spcBef>
                <a:spcPts val="280"/>
              </a:spcBef>
              <a:buClr>
                <a:srgbClr val="B29D00"/>
              </a:buClr>
              <a:buSzPct val="90000"/>
              <a:buFont typeface="Georgia"/>
              <a:buChar char="•"/>
              <a:defRPr b="0" i="0" sz="1400" u="none" cap="none" strike="noStrike">
                <a:solidFill>
                  <a:schemeClr val="dk1"/>
                </a:solidFill>
                <a:latin typeface="Georgia"/>
                <a:ea typeface="Georgia"/>
                <a:cs typeface="Georgia"/>
                <a:sym typeface="Georgia"/>
              </a:defRPr>
            </a:lvl9pPr>
          </a:lstStyle>
          <a:p/>
        </p:txBody>
      </p:sp>
      <p:sp>
        <p:nvSpPr>
          <p:cNvPr id="121" name="Shape 121"/>
          <p:cNvSpPr txBox="1"/>
          <p:nvPr>
            <p:ph idx="2" type="body"/>
          </p:nvPr>
        </p:nvSpPr>
        <p:spPr>
          <a:xfrm>
            <a:off x="5270462" y="1255888"/>
            <a:ext cx="4445953" cy="602827"/>
          </a:xfrm>
          <a:prstGeom prst="rect">
            <a:avLst/>
          </a:prstGeom>
          <a:noFill/>
          <a:ln>
            <a:noFill/>
          </a:ln>
          <a:effectLst>
            <a:outerShdw blurRad="50799" rotWithShape="0" dir="5400000" dist="25400">
              <a:srgbClr val="000000">
                <a:alpha val="34901"/>
              </a:srgbClr>
            </a:outerShdw>
          </a:effectLst>
        </p:spPr>
        <p:txBody>
          <a:bodyPr anchorCtr="0" anchor="ctr" bIns="91425" lIns="91425" rIns="91425" tIns="91425"/>
          <a:lstStyle>
            <a:lvl1pPr indent="0" lvl="0" marL="0" marR="0" rtl="0" algn="l">
              <a:spcBef>
                <a:spcPts val="440"/>
              </a:spcBef>
              <a:buClr>
                <a:schemeClr val="accent1"/>
              </a:buClr>
              <a:buFont typeface="Noto Sans Symbols"/>
              <a:buNone/>
              <a:defRPr b="1" i="0" sz="2200" u="none" cap="none" strike="noStrike">
                <a:solidFill>
                  <a:schemeClr val="dk1"/>
                </a:solidFill>
                <a:latin typeface="Georgia"/>
                <a:ea typeface="Georgia"/>
                <a:cs typeface="Georgia"/>
                <a:sym typeface="Georgia"/>
              </a:defRPr>
            </a:lvl1pPr>
            <a:lvl2pPr indent="-281940" lvl="1" marL="548640" marR="0" rtl="0" algn="l">
              <a:spcBef>
                <a:spcPts val="400"/>
              </a:spcBef>
              <a:buClr>
                <a:schemeClr val="accent2"/>
              </a:buClr>
              <a:buFont typeface="Noto Sans Symbols"/>
              <a:buNone/>
              <a:defRPr b="1" i="0" sz="2000" u="none" cap="none" strike="noStrike">
                <a:solidFill>
                  <a:schemeClr val="dk2"/>
                </a:solidFill>
                <a:latin typeface="Georgia"/>
                <a:ea typeface="Georgia"/>
                <a:cs typeface="Georgia"/>
                <a:sym typeface="Georgia"/>
              </a:defRPr>
            </a:lvl2pPr>
            <a:lvl3pPr indent="-238760" lvl="2" marL="822960" marR="0" rtl="0" algn="l">
              <a:spcBef>
                <a:spcPts val="360"/>
              </a:spcBef>
              <a:buClr>
                <a:schemeClr val="accent3"/>
              </a:buClr>
              <a:buFont typeface="Noto Sans Symbols"/>
              <a:buNone/>
              <a:defRPr b="1" i="0" sz="1800" u="none" cap="none" strike="noStrike">
                <a:solidFill>
                  <a:schemeClr val="dk1"/>
                </a:solidFill>
                <a:latin typeface="Georgia"/>
                <a:ea typeface="Georgia"/>
                <a:cs typeface="Georgia"/>
                <a:sym typeface="Georgia"/>
              </a:defRPr>
            </a:lvl3pPr>
            <a:lvl4pPr indent="-233680" lvl="3" marL="1097280" marR="0" rtl="0" algn="l">
              <a:spcBef>
                <a:spcPts val="320"/>
              </a:spcBef>
              <a:buClr>
                <a:schemeClr val="accent4"/>
              </a:buClr>
              <a:buFont typeface="Noto Sans Symbols"/>
              <a:buNone/>
              <a:defRPr b="1" i="0" sz="1600" u="none" cap="none" strike="noStrike">
                <a:solidFill>
                  <a:schemeClr val="dk2"/>
                </a:solidFill>
                <a:latin typeface="Georgia"/>
                <a:ea typeface="Georgia"/>
                <a:cs typeface="Georgia"/>
                <a:sym typeface="Georgia"/>
              </a:defRPr>
            </a:lvl4pPr>
            <a:lvl5pPr indent="-228600" lvl="4" marL="1371600" marR="0" rtl="0" algn="l">
              <a:spcBef>
                <a:spcPts val="320"/>
              </a:spcBef>
              <a:buClr>
                <a:schemeClr val="accent5"/>
              </a:buClr>
              <a:buFont typeface="Georgia"/>
              <a:buNone/>
              <a:defRPr b="1" i="0" sz="1600" u="none" cap="none" strike="noStrike">
                <a:solidFill>
                  <a:schemeClr val="dk1"/>
                </a:solidFill>
                <a:latin typeface="Georgia"/>
                <a:ea typeface="Georgia"/>
                <a:cs typeface="Georgia"/>
                <a:sym typeface="Georgia"/>
              </a:defRPr>
            </a:lvl5pPr>
            <a:lvl6pPr indent="-93980" lvl="5" marL="1645920" marR="0" rtl="0" algn="l">
              <a:spcBef>
                <a:spcPts val="360"/>
              </a:spcBef>
              <a:buClr>
                <a:schemeClr val="accent6"/>
              </a:buClr>
              <a:buSzPct val="79999"/>
              <a:buFont typeface="Noto Sans Symbols"/>
              <a:buChar char="●"/>
              <a:defRPr b="0" i="0" sz="1800" u="none" cap="none" strike="noStrike">
                <a:solidFill>
                  <a:schemeClr val="dk1"/>
                </a:solidFill>
                <a:latin typeface="Georgia"/>
                <a:ea typeface="Georgia"/>
                <a:cs typeface="Georgia"/>
                <a:sym typeface="Georgia"/>
              </a:defRPr>
            </a:lvl6pPr>
            <a:lvl7pPr indent="-101600" lvl="6" marL="1920240" marR="0" rtl="0" algn="l">
              <a:spcBef>
                <a:spcPts val="320"/>
              </a:spcBef>
              <a:buClr>
                <a:srgbClr val="B75640"/>
              </a:buClr>
              <a:buSzPct val="90000"/>
              <a:buFont typeface="Georgia"/>
              <a:buChar char="•"/>
              <a:defRPr b="0" i="0" sz="1600" u="none" cap="none" strike="noStrike">
                <a:solidFill>
                  <a:schemeClr val="dk1"/>
                </a:solidFill>
                <a:latin typeface="Georgia"/>
                <a:ea typeface="Georgia"/>
                <a:cs typeface="Georgia"/>
                <a:sym typeface="Georgia"/>
              </a:defRPr>
            </a:lvl7pPr>
            <a:lvl8pPr indent="-83820" lvl="7" marL="2103120" marR="0" rtl="0" algn="l">
              <a:spcBef>
                <a:spcPts val="320"/>
              </a:spcBef>
              <a:buClr>
                <a:srgbClr val="7A6B62"/>
              </a:buClr>
              <a:buSzPct val="100000"/>
              <a:buFont typeface="Georgia"/>
              <a:buChar char="•"/>
              <a:defRPr b="0" i="0" sz="1600" u="none" cap="none" strike="noStrike">
                <a:solidFill>
                  <a:schemeClr val="dk1"/>
                </a:solidFill>
                <a:latin typeface="Georgia"/>
                <a:ea typeface="Georgia"/>
                <a:cs typeface="Georgia"/>
                <a:sym typeface="Georgia"/>
              </a:defRPr>
            </a:lvl8pPr>
            <a:lvl9pPr indent="-113029" lvl="8" marL="2377440" marR="0" rtl="0" algn="l">
              <a:spcBef>
                <a:spcPts val="280"/>
              </a:spcBef>
              <a:buClr>
                <a:srgbClr val="B29D00"/>
              </a:buClr>
              <a:buSzPct val="90000"/>
              <a:buFont typeface="Georgia"/>
              <a:buChar char="•"/>
              <a:defRPr b="0" i="0" sz="1400" u="none" cap="none" strike="noStrike">
                <a:solidFill>
                  <a:schemeClr val="dk1"/>
                </a:solidFill>
                <a:latin typeface="Georgia"/>
                <a:ea typeface="Georgia"/>
                <a:cs typeface="Georgia"/>
                <a:sym typeface="Georgia"/>
              </a:defRPr>
            </a:lvl9pPr>
          </a:lstStyle>
          <a:p/>
        </p:txBody>
      </p:sp>
      <p:sp>
        <p:nvSpPr>
          <p:cNvPr id="122" name="Shape 122"/>
          <p:cNvSpPr txBox="1"/>
          <p:nvPr>
            <p:ph idx="10" type="dt"/>
          </p:nvPr>
        </p:nvSpPr>
        <p:spPr>
          <a:xfrm>
            <a:off x="6370319" y="5278180"/>
            <a:ext cx="3349447" cy="301412"/>
          </a:xfrm>
          <a:prstGeom prst="rect">
            <a:avLst/>
          </a:prstGeom>
          <a:noFill/>
          <a:ln>
            <a:noFill/>
          </a:ln>
        </p:spPr>
        <p:txBody>
          <a:bodyPr anchorCtr="0" anchor="t" bIns="91425" lIns="91425" rIns="91425" tIns="91425"/>
          <a:lstStyle>
            <a:lvl1pPr indent="0" lvl="0" marL="0" marR="0" rtl="0" algn="r">
              <a:spcBef>
                <a:spcPts val="0"/>
              </a:spcBef>
              <a:buNone/>
              <a:defRPr sz="14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
        <p:nvSpPr>
          <p:cNvPr id="123" name="Shape 123"/>
          <p:cNvSpPr txBox="1"/>
          <p:nvPr>
            <p:ph idx="11" type="ftr"/>
          </p:nvPr>
        </p:nvSpPr>
        <p:spPr>
          <a:xfrm>
            <a:off x="335280" y="5282269"/>
            <a:ext cx="3939539" cy="301412"/>
          </a:xfrm>
          <a:prstGeom prst="rect">
            <a:avLst/>
          </a:prstGeom>
          <a:noFill/>
          <a:ln>
            <a:noFill/>
          </a:ln>
        </p:spPr>
        <p:txBody>
          <a:bodyPr anchorCtr="0" anchor="t" bIns="91425" lIns="91425" rIns="91425" tIns="91425"/>
          <a:lstStyle>
            <a:lvl1pPr indent="0" lvl="0" marL="0" marR="0" rtl="0" algn="l">
              <a:spcBef>
                <a:spcPts val="0"/>
              </a:spcBef>
              <a:buNone/>
              <a:defRPr sz="12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cxnSp>
        <p:nvCxnSpPr>
          <p:cNvPr id="124" name="Shape 124"/>
          <p:cNvCxnSpPr/>
          <p:nvPr/>
        </p:nvCxnSpPr>
        <p:spPr>
          <a:xfrm>
            <a:off x="167640" y="1054946"/>
            <a:ext cx="9716413" cy="0"/>
          </a:xfrm>
          <a:prstGeom prst="straightConnector1">
            <a:avLst/>
          </a:prstGeom>
          <a:noFill/>
          <a:ln cap="flat" cmpd="sng" w="11425">
            <a:solidFill>
              <a:srgbClr val="7A9798"/>
            </a:solidFill>
            <a:prstDash val="dash"/>
            <a:round/>
            <a:headEnd len="med" w="med" type="none"/>
            <a:tailEnd len="med" w="med" type="none"/>
          </a:ln>
        </p:spPr>
      </p:cxnSp>
      <p:sp>
        <p:nvSpPr>
          <p:cNvPr id="125" name="Shape 125"/>
          <p:cNvSpPr/>
          <p:nvPr/>
        </p:nvSpPr>
        <p:spPr>
          <a:xfrm>
            <a:off x="167640" y="128101"/>
            <a:ext cx="9716413" cy="5395298"/>
          </a:xfrm>
          <a:prstGeom prst="rect">
            <a:avLst/>
          </a:prstGeom>
          <a:noFill/>
          <a:ln cap="flat" cmpd="sng" w="9525">
            <a:solidFill>
              <a:srgbClr val="7A9798"/>
            </a:solidFill>
            <a:prstDash val="solid"/>
            <a:miter/>
            <a:headEnd len="med" w="med" type="none"/>
            <a:tailEnd len="med" w="med" type="none"/>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126" name="Shape 126"/>
          <p:cNvSpPr txBox="1"/>
          <p:nvPr>
            <p:ph idx="3" type="body"/>
          </p:nvPr>
        </p:nvSpPr>
        <p:spPr>
          <a:xfrm>
            <a:off x="331927" y="2036602"/>
            <a:ext cx="4445812" cy="3146648"/>
          </a:xfrm>
          <a:prstGeom prst="rect">
            <a:avLst/>
          </a:prstGeom>
          <a:noFill/>
          <a:ln>
            <a:noFill/>
          </a:ln>
        </p:spPr>
        <p:txBody>
          <a:bodyPr anchorCtr="0" anchor="t" bIns="91425" lIns="91425" rIns="91425" tIns="91425"/>
          <a:lstStyle>
            <a:lvl1pPr indent="-128587" lvl="0" marL="274320" marR="0" rtl="0" algn="l">
              <a:spcBef>
                <a:spcPts val="540"/>
              </a:spcBef>
              <a:buClr>
                <a:schemeClr val="accent1"/>
              </a:buClr>
              <a:buSzPct val="85000"/>
              <a:buFont typeface="Noto Sans Symbols"/>
              <a:buChar char="●"/>
              <a:defRPr b="0" i="0" sz="2700" u="none" cap="none" strike="noStrike">
                <a:solidFill>
                  <a:schemeClr val="dk1"/>
                </a:solidFill>
                <a:latin typeface="Georgia"/>
                <a:ea typeface="Georgia"/>
                <a:cs typeface="Georgia"/>
                <a:sym typeface="Georgia"/>
              </a:defRPr>
            </a:lvl1pPr>
            <a:lvl2pPr indent="-184150" lvl="1" marL="548640" marR="0" rtl="0" algn="l">
              <a:spcBef>
                <a:spcPts val="440"/>
              </a:spcBef>
              <a:buClr>
                <a:schemeClr val="accent2"/>
              </a:buClr>
              <a:buSzPct val="70000"/>
              <a:buFont typeface="Noto Sans Symbols"/>
              <a:buChar char="○"/>
              <a:defRPr b="0" i="0" sz="2200" u="none" cap="none" strike="noStrike">
                <a:solidFill>
                  <a:schemeClr val="dk2"/>
                </a:solidFill>
                <a:latin typeface="Georgia"/>
                <a:ea typeface="Georgia"/>
                <a:cs typeface="Georgia"/>
                <a:sym typeface="Georgia"/>
              </a:defRPr>
            </a:lvl2pPr>
            <a:lvl3pPr indent="-143510" lvl="2" marL="822960" marR="0" rtl="0" algn="l">
              <a:spcBef>
                <a:spcPts val="400"/>
              </a:spcBef>
              <a:buClr>
                <a:schemeClr val="accent3"/>
              </a:buClr>
              <a:buSzPct val="75000"/>
              <a:buFont typeface="Noto Sans Symbols"/>
              <a:buChar char="•"/>
              <a:defRPr b="0" i="0" sz="2000" u="none" cap="none" strike="noStrike">
                <a:solidFill>
                  <a:schemeClr val="dk1"/>
                </a:solidFill>
                <a:latin typeface="Georgia"/>
                <a:ea typeface="Georgia"/>
                <a:cs typeface="Georgia"/>
                <a:sym typeface="Georgia"/>
              </a:defRPr>
            </a:lvl3pPr>
            <a:lvl4pPr indent="-144780" lvl="3" marL="1097280" marR="0" rtl="0" algn="l">
              <a:spcBef>
                <a:spcPts val="400"/>
              </a:spcBef>
              <a:buClr>
                <a:schemeClr val="accent4"/>
              </a:buClr>
              <a:buSzPct val="70000"/>
              <a:buFont typeface="Noto Sans Symbols"/>
              <a:buChar char="•"/>
              <a:defRPr b="0" i="0" sz="2000" u="none" cap="none" strike="noStrike">
                <a:solidFill>
                  <a:schemeClr val="dk2"/>
                </a:solidFill>
                <a:latin typeface="Georgia"/>
                <a:ea typeface="Georgia"/>
                <a:cs typeface="Georgia"/>
                <a:sym typeface="Georgia"/>
              </a:defRPr>
            </a:lvl4pPr>
            <a:lvl5pPr indent="-114300" lvl="4" marL="1371600" marR="0" rtl="0" algn="l">
              <a:spcBef>
                <a:spcPts val="360"/>
              </a:spcBef>
              <a:buClr>
                <a:schemeClr val="accent5"/>
              </a:buClr>
              <a:buSzPct val="100000"/>
              <a:buFont typeface="Georgia"/>
              <a:buChar char="•"/>
              <a:defRPr b="0" i="0" sz="1800" u="none" cap="none" strike="noStrike">
                <a:solidFill>
                  <a:schemeClr val="dk1"/>
                </a:solidFill>
                <a:latin typeface="Georgia"/>
                <a:ea typeface="Georgia"/>
                <a:cs typeface="Georgia"/>
                <a:sym typeface="Georgia"/>
              </a:defRPr>
            </a:lvl5pPr>
            <a:lvl6pPr indent="-93980" lvl="5" marL="1645920" marR="0" rtl="0" algn="l">
              <a:spcBef>
                <a:spcPts val="360"/>
              </a:spcBef>
              <a:buClr>
                <a:schemeClr val="accent6"/>
              </a:buClr>
              <a:buSzPct val="79999"/>
              <a:buFont typeface="Noto Sans Symbols"/>
              <a:buChar char="●"/>
              <a:defRPr b="0" i="0" sz="1800" u="none" cap="none" strike="noStrike">
                <a:solidFill>
                  <a:schemeClr val="dk1"/>
                </a:solidFill>
                <a:latin typeface="Georgia"/>
                <a:ea typeface="Georgia"/>
                <a:cs typeface="Georgia"/>
                <a:sym typeface="Georgia"/>
              </a:defRPr>
            </a:lvl6pPr>
            <a:lvl7pPr indent="-101600" lvl="6" marL="1920240" marR="0" rtl="0" algn="l">
              <a:spcBef>
                <a:spcPts val="320"/>
              </a:spcBef>
              <a:buClr>
                <a:srgbClr val="B75640"/>
              </a:buClr>
              <a:buSzPct val="90000"/>
              <a:buFont typeface="Georgia"/>
              <a:buChar char="•"/>
              <a:defRPr b="0" i="0" sz="1600" u="none" cap="none" strike="noStrike">
                <a:solidFill>
                  <a:schemeClr val="dk1"/>
                </a:solidFill>
                <a:latin typeface="Georgia"/>
                <a:ea typeface="Georgia"/>
                <a:cs typeface="Georgia"/>
                <a:sym typeface="Georgia"/>
              </a:defRPr>
            </a:lvl7pPr>
            <a:lvl8pPr indent="-83820" lvl="7" marL="2103120" marR="0" rtl="0" algn="l">
              <a:spcBef>
                <a:spcPts val="320"/>
              </a:spcBef>
              <a:buClr>
                <a:srgbClr val="7A6B62"/>
              </a:buClr>
              <a:buSzPct val="100000"/>
              <a:buFont typeface="Georgia"/>
              <a:buChar char="•"/>
              <a:defRPr b="0" i="0" sz="1600" u="none" cap="none" strike="noStrike">
                <a:solidFill>
                  <a:schemeClr val="dk1"/>
                </a:solidFill>
                <a:latin typeface="Georgia"/>
                <a:ea typeface="Georgia"/>
                <a:cs typeface="Georgia"/>
                <a:sym typeface="Georgia"/>
              </a:defRPr>
            </a:lvl8pPr>
            <a:lvl9pPr indent="-113029" lvl="8" marL="2377440" marR="0" rtl="0" algn="l">
              <a:spcBef>
                <a:spcPts val="280"/>
              </a:spcBef>
              <a:buClr>
                <a:srgbClr val="B29D00"/>
              </a:buClr>
              <a:buSzPct val="90000"/>
              <a:buFont typeface="Georgia"/>
              <a:buChar char="•"/>
              <a:defRPr b="0" i="0" sz="1400" u="none" cap="none" strike="noStrike">
                <a:solidFill>
                  <a:schemeClr val="dk1"/>
                </a:solidFill>
                <a:latin typeface="Georgia"/>
                <a:ea typeface="Georgia"/>
                <a:cs typeface="Georgia"/>
                <a:sym typeface="Georgia"/>
              </a:defRPr>
            </a:lvl9pPr>
          </a:lstStyle>
          <a:p/>
        </p:txBody>
      </p:sp>
      <p:sp>
        <p:nvSpPr>
          <p:cNvPr id="127" name="Shape 127"/>
          <p:cNvSpPr txBox="1"/>
          <p:nvPr>
            <p:ph idx="4" type="body"/>
          </p:nvPr>
        </p:nvSpPr>
        <p:spPr>
          <a:xfrm>
            <a:off x="5280660" y="2036602"/>
            <a:ext cx="4442459" cy="3149768"/>
          </a:xfrm>
          <a:prstGeom prst="rect">
            <a:avLst/>
          </a:prstGeom>
          <a:noFill/>
          <a:ln>
            <a:noFill/>
          </a:ln>
        </p:spPr>
        <p:txBody>
          <a:bodyPr anchorCtr="0" anchor="t" bIns="91425" lIns="91425" rIns="91425" tIns="91425"/>
          <a:lstStyle>
            <a:lvl1pPr indent="-128587" lvl="0" marL="274320" marR="0" rtl="0" algn="l">
              <a:spcBef>
                <a:spcPts val="540"/>
              </a:spcBef>
              <a:buClr>
                <a:schemeClr val="accent1"/>
              </a:buClr>
              <a:buSzPct val="85000"/>
              <a:buFont typeface="Noto Sans Symbols"/>
              <a:buChar char="●"/>
              <a:defRPr b="0" i="0" sz="2700" u="none" cap="none" strike="noStrike">
                <a:solidFill>
                  <a:schemeClr val="dk1"/>
                </a:solidFill>
                <a:latin typeface="Georgia"/>
                <a:ea typeface="Georgia"/>
                <a:cs typeface="Georgia"/>
                <a:sym typeface="Georgia"/>
              </a:defRPr>
            </a:lvl1pPr>
            <a:lvl2pPr indent="-184150" lvl="1" marL="548640" marR="0" rtl="0" algn="l">
              <a:spcBef>
                <a:spcPts val="440"/>
              </a:spcBef>
              <a:buClr>
                <a:schemeClr val="accent2"/>
              </a:buClr>
              <a:buSzPct val="70000"/>
              <a:buFont typeface="Noto Sans Symbols"/>
              <a:buChar char="○"/>
              <a:defRPr b="0" i="0" sz="2200" u="none" cap="none" strike="noStrike">
                <a:solidFill>
                  <a:schemeClr val="dk2"/>
                </a:solidFill>
                <a:latin typeface="Georgia"/>
                <a:ea typeface="Georgia"/>
                <a:cs typeface="Georgia"/>
                <a:sym typeface="Georgia"/>
              </a:defRPr>
            </a:lvl2pPr>
            <a:lvl3pPr indent="-143510" lvl="2" marL="822960" marR="0" rtl="0" algn="l">
              <a:spcBef>
                <a:spcPts val="400"/>
              </a:spcBef>
              <a:buClr>
                <a:schemeClr val="accent3"/>
              </a:buClr>
              <a:buSzPct val="75000"/>
              <a:buFont typeface="Noto Sans Symbols"/>
              <a:buChar char="•"/>
              <a:defRPr b="0" i="0" sz="2000" u="none" cap="none" strike="noStrike">
                <a:solidFill>
                  <a:schemeClr val="dk1"/>
                </a:solidFill>
                <a:latin typeface="Georgia"/>
                <a:ea typeface="Georgia"/>
                <a:cs typeface="Georgia"/>
                <a:sym typeface="Georgia"/>
              </a:defRPr>
            </a:lvl3pPr>
            <a:lvl4pPr indent="-144780" lvl="3" marL="1097280" marR="0" rtl="0" algn="l">
              <a:spcBef>
                <a:spcPts val="400"/>
              </a:spcBef>
              <a:buClr>
                <a:schemeClr val="accent4"/>
              </a:buClr>
              <a:buSzPct val="70000"/>
              <a:buFont typeface="Noto Sans Symbols"/>
              <a:buChar char="•"/>
              <a:defRPr b="0" i="0" sz="2000" u="none" cap="none" strike="noStrike">
                <a:solidFill>
                  <a:schemeClr val="dk2"/>
                </a:solidFill>
                <a:latin typeface="Georgia"/>
                <a:ea typeface="Georgia"/>
                <a:cs typeface="Georgia"/>
                <a:sym typeface="Georgia"/>
              </a:defRPr>
            </a:lvl4pPr>
            <a:lvl5pPr indent="-114300" lvl="4" marL="1371600" marR="0" rtl="0" algn="l">
              <a:spcBef>
                <a:spcPts val="360"/>
              </a:spcBef>
              <a:buClr>
                <a:schemeClr val="accent5"/>
              </a:buClr>
              <a:buSzPct val="100000"/>
              <a:buFont typeface="Georgia"/>
              <a:buChar char="•"/>
              <a:defRPr b="0" i="0" sz="1800" u="none" cap="none" strike="noStrike">
                <a:solidFill>
                  <a:schemeClr val="dk1"/>
                </a:solidFill>
                <a:latin typeface="Georgia"/>
                <a:ea typeface="Georgia"/>
                <a:cs typeface="Georgia"/>
                <a:sym typeface="Georgia"/>
              </a:defRPr>
            </a:lvl5pPr>
            <a:lvl6pPr indent="-93980" lvl="5" marL="1645920" marR="0" rtl="0" algn="l">
              <a:spcBef>
                <a:spcPts val="360"/>
              </a:spcBef>
              <a:buClr>
                <a:schemeClr val="accent6"/>
              </a:buClr>
              <a:buSzPct val="79999"/>
              <a:buFont typeface="Noto Sans Symbols"/>
              <a:buChar char="●"/>
              <a:defRPr b="0" i="0" sz="1800" u="none" cap="none" strike="noStrike">
                <a:solidFill>
                  <a:schemeClr val="dk1"/>
                </a:solidFill>
                <a:latin typeface="Georgia"/>
                <a:ea typeface="Georgia"/>
                <a:cs typeface="Georgia"/>
                <a:sym typeface="Georgia"/>
              </a:defRPr>
            </a:lvl6pPr>
            <a:lvl7pPr indent="-101600" lvl="6" marL="1920240" marR="0" rtl="0" algn="l">
              <a:spcBef>
                <a:spcPts val="320"/>
              </a:spcBef>
              <a:buClr>
                <a:srgbClr val="B75640"/>
              </a:buClr>
              <a:buSzPct val="90000"/>
              <a:buFont typeface="Georgia"/>
              <a:buChar char="•"/>
              <a:defRPr b="0" i="0" sz="1600" u="none" cap="none" strike="noStrike">
                <a:solidFill>
                  <a:schemeClr val="dk1"/>
                </a:solidFill>
                <a:latin typeface="Georgia"/>
                <a:ea typeface="Georgia"/>
                <a:cs typeface="Georgia"/>
                <a:sym typeface="Georgia"/>
              </a:defRPr>
            </a:lvl7pPr>
            <a:lvl8pPr indent="-83820" lvl="7" marL="2103120" marR="0" rtl="0" algn="l">
              <a:spcBef>
                <a:spcPts val="320"/>
              </a:spcBef>
              <a:buClr>
                <a:srgbClr val="7A6B62"/>
              </a:buClr>
              <a:buSzPct val="100000"/>
              <a:buFont typeface="Georgia"/>
              <a:buChar char="•"/>
              <a:defRPr b="0" i="0" sz="1600" u="none" cap="none" strike="noStrike">
                <a:solidFill>
                  <a:schemeClr val="dk1"/>
                </a:solidFill>
                <a:latin typeface="Georgia"/>
                <a:ea typeface="Georgia"/>
                <a:cs typeface="Georgia"/>
                <a:sym typeface="Georgia"/>
              </a:defRPr>
            </a:lvl8pPr>
            <a:lvl9pPr indent="-113029" lvl="8" marL="2377440" marR="0" rtl="0" algn="l">
              <a:spcBef>
                <a:spcPts val="280"/>
              </a:spcBef>
              <a:buClr>
                <a:srgbClr val="B29D00"/>
              </a:buClr>
              <a:buSzPct val="90000"/>
              <a:buFont typeface="Georgia"/>
              <a:buChar char="•"/>
              <a:defRPr b="0" i="0" sz="1400" u="none" cap="none" strike="noStrike">
                <a:solidFill>
                  <a:schemeClr val="dk1"/>
                </a:solidFill>
                <a:latin typeface="Georgia"/>
                <a:ea typeface="Georgia"/>
                <a:cs typeface="Georgia"/>
                <a:sym typeface="Georgia"/>
              </a:defRPr>
            </a:lvl9pPr>
          </a:lstStyle>
          <a:p/>
        </p:txBody>
      </p:sp>
      <p:sp>
        <p:nvSpPr>
          <p:cNvPr id="128" name="Shape 128"/>
          <p:cNvSpPr/>
          <p:nvPr/>
        </p:nvSpPr>
        <p:spPr>
          <a:xfrm>
            <a:off x="4693919" y="787843"/>
            <a:ext cx="670559" cy="502355"/>
          </a:xfrm>
          <a:prstGeom prst="ellipse">
            <a:avLst/>
          </a:prstGeom>
          <a:solidFill>
            <a:srgbClr val="FFFFFF"/>
          </a:solidFill>
          <a:ln>
            <a:noFill/>
          </a:ln>
        </p:spPr>
        <p:txBody>
          <a:bodyPr anchorCtr="0" anchor="ctr" bIns="45700" lIns="91425" rIns="91425" tIns="45700">
            <a:noAutofit/>
          </a:bodyPr>
          <a:lstStyle/>
          <a:p>
            <a:pPr indent="0" lvl="0" marL="0" marR="0" rtl="0" algn="ctr">
              <a:spcBef>
                <a:spcPts val="0"/>
              </a:spcBef>
              <a:buNone/>
            </a:pPr>
            <a:r>
              <a:t/>
            </a:r>
            <a:endParaRPr sz="1800">
              <a:solidFill>
                <a:schemeClr val="lt1"/>
              </a:solidFill>
              <a:latin typeface="Georgia"/>
              <a:ea typeface="Georgia"/>
              <a:cs typeface="Georgia"/>
              <a:sym typeface="Georgia"/>
            </a:endParaRPr>
          </a:p>
        </p:txBody>
      </p:sp>
      <p:sp>
        <p:nvSpPr>
          <p:cNvPr id="129" name="Shape 129"/>
          <p:cNvSpPr/>
          <p:nvPr/>
        </p:nvSpPr>
        <p:spPr>
          <a:xfrm>
            <a:off x="4797857" y="865709"/>
            <a:ext cx="462686" cy="346625"/>
          </a:xfrm>
          <a:prstGeom prst="ellipse">
            <a:avLst/>
          </a:prstGeom>
          <a:solidFill>
            <a:srgbClr val="FFFFFF"/>
          </a:solidFill>
          <a:ln cap="rnd" cmpd="dbl" w="50800">
            <a:solidFill>
              <a:srgbClr val="7A9798"/>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buNone/>
            </a:pPr>
            <a:r>
              <a:t/>
            </a:r>
            <a:endParaRPr sz="1800">
              <a:solidFill>
                <a:schemeClr val="lt1"/>
              </a:solidFill>
              <a:latin typeface="Georgia"/>
              <a:ea typeface="Georgia"/>
              <a:cs typeface="Georgia"/>
              <a:sym typeface="Georgia"/>
            </a:endParaRPr>
          </a:p>
        </p:txBody>
      </p:sp>
      <p:sp>
        <p:nvSpPr>
          <p:cNvPr id="130" name="Shape 130"/>
          <p:cNvSpPr txBox="1"/>
          <p:nvPr>
            <p:ph idx="12" type="sldNum"/>
          </p:nvPr>
        </p:nvSpPr>
        <p:spPr>
          <a:xfrm>
            <a:off x="4777739" y="859029"/>
            <a:ext cx="502920" cy="363684"/>
          </a:xfrm>
          <a:prstGeom prst="rect">
            <a:avLst/>
          </a:prstGeom>
          <a:noFill/>
          <a:ln>
            <a:noFill/>
          </a:ln>
        </p:spPr>
        <p:txBody>
          <a:bodyPr anchorCtr="0" anchor="ctr" bIns="45700" lIns="45700" rIns="45700" tIns="45700">
            <a:noAutofit/>
          </a:bodyPr>
          <a:lstStyle/>
          <a:p>
            <a:pPr indent="0" lvl="0" marL="0" marR="0" rtl="0" algn="ctr">
              <a:spcBef>
                <a:spcPts val="0"/>
              </a:spcBef>
              <a:buSzPct val="25000"/>
              <a:buNone/>
            </a:pPr>
            <a:fld id="{00000000-1234-1234-1234-123412341234}" type="slidenum">
              <a:rPr lang="en-US" sz="1600">
                <a:solidFill>
                  <a:srgbClr val="7A9798"/>
                </a:solidFill>
                <a:latin typeface="Georgia"/>
                <a:ea typeface="Georgia"/>
                <a:cs typeface="Georgia"/>
                <a:sym typeface="Georgia"/>
              </a:rPr>
              <a:t>‹#›</a:t>
            </a:fld>
          </a:p>
        </p:txBody>
      </p:sp>
      <p:sp>
        <p:nvSpPr>
          <p:cNvPr id="131" name="Shape 131"/>
          <p:cNvSpPr txBox="1"/>
          <p:nvPr>
            <p:ph type="title"/>
          </p:nvPr>
        </p:nvSpPr>
        <p:spPr>
          <a:xfrm>
            <a:off x="331927" y="188382"/>
            <a:ext cx="9387840" cy="625432"/>
          </a:xfrm>
          <a:prstGeom prst="rect">
            <a:avLst/>
          </a:prstGeom>
          <a:noFill/>
          <a:ln>
            <a:noFill/>
          </a:ln>
        </p:spPr>
        <p:txBody>
          <a:bodyPr anchorCtr="0" anchor="b" bIns="91425" lIns="91425" rIns="91425" tIns="91425"/>
          <a:lstStyle>
            <a:lvl1pPr indent="0" lvl="0" marL="0" marR="0" rtl="0" algn="ctr">
              <a:spcBef>
                <a:spcPts val="0"/>
              </a:spcBef>
              <a:buClr>
                <a:srgbClr val="7A9798"/>
              </a:buClr>
              <a:buFont typeface="Georgia"/>
              <a:buNone/>
              <a:defRPr b="0" i="0" sz="3300" u="none" cap="none" strike="noStrike">
                <a:solidFill>
                  <a:srgbClr val="7A9798"/>
                </a:solidFill>
                <a:latin typeface="Georgia"/>
                <a:ea typeface="Georgia"/>
                <a:cs typeface="Georgia"/>
                <a:sym typeface="Georgia"/>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32" name="Shape 132"/>
        <p:cNvGrpSpPr/>
        <p:nvPr/>
      </p:nvGrpSpPr>
      <p:grpSpPr>
        <a:xfrm>
          <a:off x="0" y="0"/>
          <a:ext cx="0" cy="0"/>
          <a:chOff x="0" y="0"/>
          <a:chExt cx="0" cy="0"/>
        </a:xfrm>
      </p:grpSpPr>
      <p:sp>
        <p:nvSpPr>
          <p:cNvPr id="133" name="Shape 133"/>
          <p:cNvSpPr txBox="1"/>
          <p:nvPr>
            <p:ph type="title"/>
          </p:nvPr>
        </p:nvSpPr>
        <p:spPr>
          <a:xfrm>
            <a:off x="331927" y="188382"/>
            <a:ext cx="9387840" cy="625432"/>
          </a:xfrm>
          <a:prstGeom prst="rect">
            <a:avLst/>
          </a:prstGeom>
          <a:noFill/>
          <a:ln>
            <a:noFill/>
          </a:ln>
        </p:spPr>
        <p:txBody>
          <a:bodyPr anchorCtr="0" anchor="b" bIns="91425" lIns="91425" rIns="91425" tIns="91425"/>
          <a:lstStyle>
            <a:lvl1pPr indent="0" lvl="0" marL="0" marR="0" rtl="0" algn="ctr">
              <a:spcBef>
                <a:spcPts val="0"/>
              </a:spcBef>
              <a:buClr>
                <a:srgbClr val="7A9798"/>
              </a:buClr>
              <a:buFont typeface="Georgia"/>
              <a:buNone/>
              <a:defRPr b="0" i="0" sz="3300" u="none" cap="none" strike="noStrike">
                <a:solidFill>
                  <a:srgbClr val="7A9798"/>
                </a:solidFill>
                <a:latin typeface="Georgia"/>
                <a:ea typeface="Georgia"/>
                <a:cs typeface="Georgia"/>
                <a:sym typeface="Georgia"/>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34" name="Shape 134"/>
          <p:cNvSpPr txBox="1"/>
          <p:nvPr>
            <p:ph idx="10" type="dt"/>
          </p:nvPr>
        </p:nvSpPr>
        <p:spPr>
          <a:xfrm>
            <a:off x="6370319" y="5278180"/>
            <a:ext cx="3349447" cy="301412"/>
          </a:xfrm>
          <a:prstGeom prst="rect">
            <a:avLst/>
          </a:prstGeom>
          <a:noFill/>
          <a:ln>
            <a:noFill/>
          </a:ln>
        </p:spPr>
        <p:txBody>
          <a:bodyPr anchorCtr="0" anchor="t" bIns="91425" lIns="91425" rIns="91425" tIns="91425"/>
          <a:lstStyle>
            <a:lvl1pPr indent="0" lvl="0" marL="0" marR="0" rtl="0" algn="r">
              <a:spcBef>
                <a:spcPts val="0"/>
              </a:spcBef>
              <a:buNone/>
              <a:defRPr sz="14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
        <p:nvSpPr>
          <p:cNvPr id="135" name="Shape 135"/>
          <p:cNvSpPr txBox="1"/>
          <p:nvPr>
            <p:ph idx="11" type="ftr"/>
          </p:nvPr>
        </p:nvSpPr>
        <p:spPr>
          <a:xfrm>
            <a:off x="335280" y="5283014"/>
            <a:ext cx="3939539" cy="301412"/>
          </a:xfrm>
          <a:prstGeom prst="rect">
            <a:avLst/>
          </a:prstGeom>
          <a:noFill/>
          <a:ln>
            <a:noFill/>
          </a:ln>
        </p:spPr>
        <p:txBody>
          <a:bodyPr anchorCtr="0" anchor="t" bIns="91425" lIns="91425" rIns="91425" tIns="91425"/>
          <a:lstStyle>
            <a:lvl1pPr indent="0" lvl="0" marL="0" marR="0" rtl="0" algn="l">
              <a:spcBef>
                <a:spcPts val="0"/>
              </a:spcBef>
              <a:buNone/>
              <a:defRPr sz="12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
        <p:nvSpPr>
          <p:cNvPr id="136" name="Shape 136"/>
          <p:cNvSpPr txBox="1"/>
          <p:nvPr>
            <p:ph idx="12" type="sldNum"/>
          </p:nvPr>
        </p:nvSpPr>
        <p:spPr>
          <a:xfrm>
            <a:off x="4777739" y="853758"/>
            <a:ext cx="502920" cy="363684"/>
          </a:xfrm>
          <a:prstGeom prst="rect">
            <a:avLst/>
          </a:prstGeom>
          <a:noFill/>
          <a:ln>
            <a:noFill/>
          </a:ln>
        </p:spPr>
        <p:txBody>
          <a:bodyPr anchorCtr="0" anchor="ctr" bIns="45700" lIns="45700" rIns="45700" tIns="45700">
            <a:noAutofit/>
          </a:bodyPr>
          <a:lstStyle/>
          <a:p>
            <a:pPr indent="0" lvl="0" marL="0" marR="0" rtl="0" algn="ctr">
              <a:spcBef>
                <a:spcPts val="0"/>
              </a:spcBef>
              <a:buSzPct val="25000"/>
              <a:buNone/>
            </a:pPr>
            <a:fld id="{00000000-1234-1234-1234-123412341234}" type="slidenum">
              <a:rPr lang="en-US" sz="1600">
                <a:solidFill>
                  <a:srgbClr val="7A9798"/>
                </a:solidFill>
                <a:latin typeface="Georgia"/>
                <a:ea typeface="Georgia"/>
                <a:cs typeface="Georgia"/>
                <a:sym typeface="Georgia"/>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p:nvPr/>
        </p:nvSpPr>
        <p:spPr>
          <a:xfrm>
            <a:off x="0" y="5525910"/>
            <a:ext cx="10058399" cy="125588"/>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7" name="Shape 7"/>
          <p:cNvSpPr/>
          <p:nvPr/>
        </p:nvSpPr>
        <p:spPr>
          <a:xfrm>
            <a:off x="0" y="0"/>
            <a:ext cx="10058399" cy="1148240"/>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8" name="Shape 8"/>
          <p:cNvSpPr/>
          <p:nvPr/>
        </p:nvSpPr>
        <p:spPr>
          <a:xfrm>
            <a:off x="0" y="0"/>
            <a:ext cx="167639" cy="5651499"/>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9" name="Shape 9"/>
          <p:cNvSpPr/>
          <p:nvPr/>
        </p:nvSpPr>
        <p:spPr>
          <a:xfrm>
            <a:off x="9890760" y="0"/>
            <a:ext cx="167639" cy="5651499"/>
          </a:xfrm>
          <a:prstGeom prst="rect">
            <a:avLst/>
          </a:prstGeom>
          <a:solidFill>
            <a:srgbClr val="FFFFFF"/>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10" name="Shape 10"/>
          <p:cNvSpPr/>
          <p:nvPr/>
        </p:nvSpPr>
        <p:spPr>
          <a:xfrm>
            <a:off x="164286" y="5264503"/>
            <a:ext cx="9716413" cy="255102"/>
          </a:xfrm>
          <a:prstGeom prst="rect">
            <a:avLst/>
          </a:prstGeom>
          <a:solidFill>
            <a:schemeClr val="accent3"/>
          </a:solidFill>
          <a:ln>
            <a:noFill/>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sp>
        <p:nvSpPr>
          <p:cNvPr id="11" name="Shape 11"/>
          <p:cNvSpPr txBox="1"/>
          <p:nvPr>
            <p:ph idx="10" type="dt"/>
          </p:nvPr>
        </p:nvSpPr>
        <p:spPr>
          <a:xfrm>
            <a:off x="6370319" y="5278180"/>
            <a:ext cx="3349447" cy="301412"/>
          </a:xfrm>
          <a:prstGeom prst="rect">
            <a:avLst/>
          </a:prstGeom>
          <a:noFill/>
          <a:ln>
            <a:noFill/>
          </a:ln>
        </p:spPr>
        <p:txBody>
          <a:bodyPr anchorCtr="0" anchor="t" bIns="91425" lIns="91425" rIns="91425" tIns="91425"/>
          <a:lstStyle>
            <a:lvl1pPr indent="0" lvl="0" marL="0" marR="0" rtl="0" algn="r">
              <a:spcBef>
                <a:spcPts val="0"/>
              </a:spcBef>
              <a:buNone/>
              <a:defRPr sz="14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
        <p:nvSpPr>
          <p:cNvPr id="12" name="Shape 12"/>
          <p:cNvSpPr txBox="1"/>
          <p:nvPr>
            <p:ph idx="11" type="ftr"/>
          </p:nvPr>
        </p:nvSpPr>
        <p:spPr>
          <a:xfrm>
            <a:off x="335280" y="5283014"/>
            <a:ext cx="3939539" cy="301412"/>
          </a:xfrm>
          <a:prstGeom prst="rect">
            <a:avLst/>
          </a:prstGeom>
          <a:noFill/>
          <a:ln>
            <a:noFill/>
          </a:ln>
        </p:spPr>
        <p:txBody>
          <a:bodyPr anchorCtr="0" anchor="t" bIns="91425" lIns="91425" rIns="91425" tIns="91425"/>
          <a:lstStyle>
            <a:lvl1pPr indent="0" lvl="0" marL="0" marR="0" rtl="0" algn="l">
              <a:spcBef>
                <a:spcPts val="0"/>
              </a:spcBef>
              <a:buNone/>
              <a:defRPr sz="1200">
                <a:solidFill>
                  <a:srgbClr val="FFFFFF"/>
                </a:solidFill>
                <a:latin typeface="Georgia"/>
                <a:ea typeface="Georgia"/>
                <a:cs typeface="Georgia"/>
                <a:sym typeface="Georgia"/>
              </a:defRPr>
            </a:lvl1pPr>
            <a:lvl2pPr indent="0" lvl="1" marL="457200" marR="0" rtl="0" algn="l">
              <a:spcBef>
                <a:spcPts val="0"/>
              </a:spcBef>
              <a:buNone/>
              <a:defRPr b="0" i="0" sz="1800" u="none" cap="none" strike="noStrike">
                <a:solidFill>
                  <a:schemeClr val="dk1"/>
                </a:solidFill>
                <a:latin typeface="Georgia"/>
                <a:ea typeface="Georgia"/>
                <a:cs typeface="Georgia"/>
                <a:sym typeface="Georgia"/>
              </a:defRPr>
            </a:lvl2pPr>
            <a:lvl3pPr indent="0" lvl="2" marL="914400" marR="0" rtl="0" algn="l">
              <a:spcBef>
                <a:spcPts val="0"/>
              </a:spcBef>
              <a:buNone/>
              <a:defRPr b="0" i="0" sz="1800" u="none" cap="none" strike="noStrike">
                <a:solidFill>
                  <a:schemeClr val="dk1"/>
                </a:solidFill>
                <a:latin typeface="Georgia"/>
                <a:ea typeface="Georgia"/>
                <a:cs typeface="Georgia"/>
                <a:sym typeface="Georgia"/>
              </a:defRPr>
            </a:lvl3pPr>
            <a:lvl4pPr indent="0" lvl="3" marL="1371600" marR="0" rtl="0" algn="l">
              <a:spcBef>
                <a:spcPts val="0"/>
              </a:spcBef>
              <a:buNone/>
              <a:defRPr b="0" i="0" sz="1800" u="none" cap="none" strike="noStrike">
                <a:solidFill>
                  <a:schemeClr val="dk1"/>
                </a:solidFill>
                <a:latin typeface="Georgia"/>
                <a:ea typeface="Georgia"/>
                <a:cs typeface="Georgia"/>
                <a:sym typeface="Georgia"/>
              </a:defRPr>
            </a:lvl4pPr>
            <a:lvl5pPr indent="0" lvl="4" marL="1828800" marR="0" rtl="0" algn="l">
              <a:spcBef>
                <a:spcPts val="0"/>
              </a:spcBef>
              <a:buNone/>
              <a:defRPr b="0" i="0" sz="1800" u="none" cap="none" strike="noStrike">
                <a:solidFill>
                  <a:schemeClr val="dk1"/>
                </a:solidFill>
                <a:latin typeface="Georgia"/>
                <a:ea typeface="Georgia"/>
                <a:cs typeface="Georgia"/>
                <a:sym typeface="Georgia"/>
              </a:defRPr>
            </a:lvl5pPr>
            <a:lvl6pPr indent="0" lvl="5" marL="2286000" marR="0" rtl="0" algn="l">
              <a:spcBef>
                <a:spcPts val="0"/>
              </a:spcBef>
              <a:buNone/>
              <a:defRPr b="0" i="0" sz="1800" u="none" cap="none" strike="noStrike">
                <a:solidFill>
                  <a:schemeClr val="dk1"/>
                </a:solidFill>
                <a:latin typeface="Georgia"/>
                <a:ea typeface="Georgia"/>
                <a:cs typeface="Georgia"/>
                <a:sym typeface="Georgia"/>
              </a:defRPr>
            </a:lvl6pPr>
            <a:lvl7pPr indent="0" lvl="6" marL="2743200" marR="0" rtl="0" algn="l">
              <a:spcBef>
                <a:spcPts val="0"/>
              </a:spcBef>
              <a:buNone/>
              <a:defRPr b="0" i="0" sz="1800" u="none" cap="none" strike="noStrike">
                <a:solidFill>
                  <a:schemeClr val="dk1"/>
                </a:solidFill>
                <a:latin typeface="Georgia"/>
                <a:ea typeface="Georgia"/>
                <a:cs typeface="Georgia"/>
                <a:sym typeface="Georgia"/>
              </a:defRPr>
            </a:lvl7pPr>
            <a:lvl8pPr indent="0" lvl="7" marL="3200400" marR="0" rtl="0" algn="l">
              <a:spcBef>
                <a:spcPts val="0"/>
              </a:spcBef>
              <a:buNone/>
              <a:defRPr b="0" i="0" sz="1800" u="none" cap="none" strike="noStrike">
                <a:solidFill>
                  <a:schemeClr val="dk1"/>
                </a:solidFill>
                <a:latin typeface="Georgia"/>
                <a:ea typeface="Georgia"/>
                <a:cs typeface="Georgia"/>
                <a:sym typeface="Georgia"/>
              </a:defRPr>
            </a:lvl8pPr>
            <a:lvl9pPr indent="0" lvl="8" marL="3657600" marR="0" rtl="0" algn="l">
              <a:spcBef>
                <a:spcPts val="0"/>
              </a:spcBef>
              <a:buNone/>
              <a:defRPr b="0" i="0" sz="1800" u="none" cap="none" strike="noStrike">
                <a:solidFill>
                  <a:schemeClr val="dk1"/>
                </a:solidFill>
                <a:latin typeface="Georgia"/>
                <a:ea typeface="Georgia"/>
                <a:cs typeface="Georgia"/>
                <a:sym typeface="Georgia"/>
              </a:defRPr>
            </a:lvl9pPr>
          </a:lstStyle>
          <a:p/>
        </p:txBody>
      </p:sp>
      <p:sp>
        <p:nvSpPr>
          <p:cNvPr id="13" name="Shape 13"/>
          <p:cNvSpPr/>
          <p:nvPr/>
        </p:nvSpPr>
        <p:spPr>
          <a:xfrm>
            <a:off x="167640" y="128101"/>
            <a:ext cx="9716413" cy="5395298"/>
          </a:xfrm>
          <a:prstGeom prst="rect">
            <a:avLst/>
          </a:prstGeom>
          <a:noFill/>
          <a:ln cap="flat" cmpd="sng" w="9525">
            <a:solidFill>
              <a:srgbClr val="7A9798"/>
            </a:solidFill>
            <a:prstDash val="solid"/>
            <a:miter/>
            <a:headEnd len="med" w="med" type="none"/>
            <a:tailEnd len="med" w="med" type="none"/>
          </a:ln>
        </p:spPr>
        <p:txBody>
          <a:bodyPr anchorCtr="0" anchor="ctr" bIns="45700" lIns="91425" rIns="91425" tIns="45700">
            <a:noAutofit/>
          </a:bodyPr>
          <a:lstStyle/>
          <a:p>
            <a:pPr indent="0" lvl="0" marL="0" marR="0" rtl="0" algn="l">
              <a:spcBef>
                <a:spcPts val="0"/>
              </a:spcBef>
              <a:buNone/>
            </a:pPr>
            <a:r>
              <a:t/>
            </a:r>
            <a:endParaRPr sz="1800">
              <a:solidFill>
                <a:schemeClr val="dk1"/>
              </a:solidFill>
              <a:latin typeface="Georgia"/>
              <a:ea typeface="Georgia"/>
              <a:cs typeface="Georgia"/>
              <a:sym typeface="Georgia"/>
            </a:endParaRPr>
          </a:p>
        </p:txBody>
      </p:sp>
      <p:cxnSp>
        <p:nvCxnSpPr>
          <p:cNvPr id="14" name="Shape 14"/>
          <p:cNvCxnSpPr/>
          <p:nvPr/>
        </p:nvCxnSpPr>
        <p:spPr>
          <a:xfrm>
            <a:off x="167640" y="1052130"/>
            <a:ext cx="9716413" cy="0"/>
          </a:xfrm>
          <a:prstGeom prst="straightConnector1">
            <a:avLst/>
          </a:prstGeom>
          <a:noFill/>
          <a:ln cap="flat" cmpd="sng" w="9525">
            <a:solidFill>
              <a:srgbClr val="7A9798"/>
            </a:solidFill>
            <a:prstDash val="dash"/>
            <a:round/>
            <a:headEnd len="med" w="med" type="none"/>
            <a:tailEnd len="med" w="med" type="none"/>
          </a:ln>
        </p:spPr>
      </p:cxnSp>
      <p:sp>
        <p:nvSpPr>
          <p:cNvPr id="15" name="Shape 15"/>
          <p:cNvSpPr/>
          <p:nvPr/>
        </p:nvSpPr>
        <p:spPr>
          <a:xfrm>
            <a:off x="4693919" y="787843"/>
            <a:ext cx="670559" cy="502355"/>
          </a:xfrm>
          <a:prstGeom prst="ellipse">
            <a:avLst/>
          </a:prstGeom>
          <a:solidFill>
            <a:srgbClr val="FFFFFF"/>
          </a:solidFill>
          <a:ln>
            <a:noFill/>
          </a:ln>
        </p:spPr>
        <p:txBody>
          <a:bodyPr anchorCtr="0" anchor="ctr" bIns="45700" lIns="91425" rIns="91425" tIns="45700">
            <a:noAutofit/>
          </a:bodyPr>
          <a:lstStyle/>
          <a:p>
            <a:pPr indent="0" lvl="0" marL="0" marR="0" rtl="0" algn="ctr">
              <a:spcBef>
                <a:spcPts val="0"/>
              </a:spcBef>
              <a:buNone/>
            </a:pPr>
            <a:r>
              <a:t/>
            </a:r>
            <a:endParaRPr sz="1800">
              <a:solidFill>
                <a:schemeClr val="lt1"/>
              </a:solidFill>
              <a:latin typeface="Georgia"/>
              <a:ea typeface="Georgia"/>
              <a:cs typeface="Georgia"/>
              <a:sym typeface="Georgia"/>
            </a:endParaRPr>
          </a:p>
        </p:txBody>
      </p:sp>
      <p:sp>
        <p:nvSpPr>
          <p:cNvPr id="16" name="Shape 16"/>
          <p:cNvSpPr/>
          <p:nvPr/>
        </p:nvSpPr>
        <p:spPr>
          <a:xfrm>
            <a:off x="4797857" y="865709"/>
            <a:ext cx="462686" cy="346625"/>
          </a:xfrm>
          <a:prstGeom prst="ellipse">
            <a:avLst/>
          </a:prstGeom>
          <a:solidFill>
            <a:srgbClr val="FFFFFF"/>
          </a:solidFill>
          <a:ln cap="rnd" cmpd="dbl" w="50800">
            <a:solidFill>
              <a:srgbClr val="7A9798"/>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buNone/>
            </a:pPr>
            <a:r>
              <a:t/>
            </a:r>
            <a:endParaRPr sz="1800">
              <a:solidFill>
                <a:schemeClr val="lt1"/>
              </a:solidFill>
              <a:latin typeface="Georgia"/>
              <a:ea typeface="Georgia"/>
              <a:cs typeface="Georgia"/>
              <a:sym typeface="Georgia"/>
            </a:endParaRPr>
          </a:p>
        </p:txBody>
      </p:sp>
      <p:sp>
        <p:nvSpPr>
          <p:cNvPr id="17" name="Shape 17"/>
          <p:cNvSpPr txBox="1"/>
          <p:nvPr>
            <p:ph idx="12" type="sldNum"/>
          </p:nvPr>
        </p:nvSpPr>
        <p:spPr>
          <a:xfrm>
            <a:off x="4777739" y="857180"/>
            <a:ext cx="502920" cy="363684"/>
          </a:xfrm>
          <a:prstGeom prst="rect">
            <a:avLst/>
          </a:prstGeom>
          <a:noFill/>
          <a:ln>
            <a:noFill/>
          </a:ln>
        </p:spPr>
        <p:txBody>
          <a:bodyPr anchorCtr="0" anchor="ctr" bIns="45700" lIns="45700" rIns="45700" tIns="45700">
            <a:noAutofit/>
          </a:bodyPr>
          <a:lstStyle/>
          <a:p>
            <a:pPr indent="0" lvl="0" marL="0" marR="0" rtl="0" algn="ctr">
              <a:spcBef>
                <a:spcPts val="0"/>
              </a:spcBef>
              <a:buSzPct val="25000"/>
              <a:buNone/>
            </a:pPr>
            <a:fld id="{00000000-1234-1234-1234-123412341234}" type="slidenum">
              <a:rPr b="0" lang="en-US" sz="1600" u="none">
                <a:solidFill>
                  <a:srgbClr val="7A9798"/>
                </a:solidFill>
                <a:latin typeface="Georgia"/>
                <a:ea typeface="Georgia"/>
                <a:cs typeface="Georgia"/>
                <a:sym typeface="Georgia"/>
              </a:rPr>
              <a:t>‹#›</a:t>
            </a:fld>
          </a:p>
        </p:txBody>
      </p:sp>
      <p:sp>
        <p:nvSpPr>
          <p:cNvPr id="18" name="Shape 18"/>
          <p:cNvSpPr txBox="1"/>
          <p:nvPr>
            <p:ph type="title"/>
          </p:nvPr>
        </p:nvSpPr>
        <p:spPr>
          <a:xfrm>
            <a:off x="331927" y="188382"/>
            <a:ext cx="9387840" cy="625432"/>
          </a:xfrm>
          <a:prstGeom prst="rect">
            <a:avLst/>
          </a:prstGeom>
          <a:noFill/>
          <a:ln>
            <a:noFill/>
          </a:ln>
        </p:spPr>
        <p:txBody>
          <a:bodyPr anchorCtr="0" anchor="b" bIns="91425" lIns="91425" rIns="91425" tIns="91425"/>
          <a:lstStyle>
            <a:lvl1pPr indent="0" lvl="0" marL="0" marR="0" rtl="0" algn="ctr">
              <a:spcBef>
                <a:spcPts val="0"/>
              </a:spcBef>
              <a:buClr>
                <a:srgbClr val="7A9798"/>
              </a:buClr>
              <a:buFont typeface="Georgia"/>
              <a:buNone/>
              <a:defRPr b="0" i="0" sz="3300" u="none" cap="none" strike="noStrike">
                <a:solidFill>
                  <a:srgbClr val="7A9798"/>
                </a:solidFill>
                <a:latin typeface="Georgia"/>
                <a:ea typeface="Georgia"/>
                <a:cs typeface="Georgia"/>
                <a:sym typeface="Georgia"/>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9" name="Shape 19"/>
          <p:cNvSpPr txBox="1"/>
          <p:nvPr>
            <p:ph idx="1" type="body"/>
          </p:nvPr>
        </p:nvSpPr>
        <p:spPr>
          <a:xfrm>
            <a:off x="331927" y="1255888"/>
            <a:ext cx="9387840" cy="3790272"/>
          </a:xfrm>
          <a:prstGeom prst="rect">
            <a:avLst/>
          </a:prstGeom>
          <a:noFill/>
          <a:ln>
            <a:noFill/>
          </a:ln>
        </p:spPr>
        <p:txBody>
          <a:bodyPr anchorCtr="0" anchor="t" bIns="91425" lIns="91425" rIns="91425" tIns="91425"/>
          <a:lstStyle>
            <a:lvl1pPr indent="-128587" lvl="0" marL="274320" marR="0" rtl="0" algn="l">
              <a:spcBef>
                <a:spcPts val="540"/>
              </a:spcBef>
              <a:buClr>
                <a:schemeClr val="accent1"/>
              </a:buClr>
              <a:buSzPct val="85000"/>
              <a:buFont typeface="Noto Sans Symbols"/>
              <a:buChar char="●"/>
              <a:defRPr b="0" i="0" sz="2700" u="none" cap="none" strike="noStrike">
                <a:solidFill>
                  <a:schemeClr val="dk1"/>
                </a:solidFill>
                <a:latin typeface="Georgia"/>
                <a:ea typeface="Georgia"/>
                <a:cs typeface="Georgia"/>
                <a:sym typeface="Georgia"/>
              </a:defRPr>
            </a:lvl1pPr>
            <a:lvl2pPr indent="-184150" lvl="1" marL="548640" marR="0" rtl="0" algn="l">
              <a:spcBef>
                <a:spcPts val="440"/>
              </a:spcBef>
              <a:buClr>
                <a:schemeClr val="accent2"/>
              </a:buClr>
              <a:buSzPct val="70000"/>
              <a:buFont typeface="Noto Sans Symbols"/>
              <a:buChar char="○"/>
              <a:defRPr b="0" i="0" sz="2200" u="none" cap="none" strike="noStrike">
                <a:solidFill>
                  <a:schemeClr val="dk2"/>
                </a:solidFill>
                <a:latin typeface="Georgia"/>
                <a:ea typeface="Georgia"/>
                <a:cs typeface="Georgia"/>
                <a:sym typeface="Georgia"/>
              </a:defRPr>
            </a:lvl2pPr>
            <a:lvl3pPr indent="-143510" lvl="2" marL="822960" marR="0" rtl="0" algn="l">
              <a:spcBef>
                <a:spcPts val="400"/>
              </a:spcBef>
              <a:buClr>
                <a:schemeClr val="accent3"/>
              </a:buClr>
              <a:buSzPct val="75000"/>
              <a:buFont typeface="Noto Sans Symbols"/>
              <a:buChar char="•"/>
              <a:defRPr b="0" i="0" sz="2000" u="none" cap="none" strike="noStrike">
                <a:solidFill>
                  <a:schemeClr val="dk1"/>
                </a:solidFill>
                <a:latin typeface="Georgia"/>
                <a:ea typeface="Georgia"/>
                <a:cs typeface="Georgia"/>
                <a:sym typeface="Georgia"/>
              </a:defRPr>
            </a:lvl3pPr>
            <a:lvl4pPr indent="-144780" lvl="3" marL="1097280" marR="0" rtl="0" algn="l">
              <a:spcBef>
                <a:spcPts val="400"/>
              </a:spcBef>
              <a:buClr>
                <a:schemeClr val="accent4"/>
              </a:buClr>
              <a:buSzPct val="70000"/>
              <a:buFont typeface="Noto Sans Symbols"/>
              <a:buChar char="•"/>
              <a:defRPr b="0" i="0" sz="2000" u="none" cap="none" strike="noStrike">
                <a:solidFill>
                  <a:schemeClr val="dk2"/>
                </a:solidFill>
                <a:latin typeface="Georgia"/>
                <a:ea typeface="Georgia"/>
                <a:cs typeface="Georgia"/>
                <a:sym typeface="Georgia"/>
              </a:defRPr>
            </a:lvl4pPr>
            <a:lvl5pPr indent="-114300" lvl="4" marL="1371600" marR="0" rtl="0" algn="l">
              <a:spcBef>
                <a:spcPts val="360"/>
              </a:spcBef>
              <a:buClr>
                <a:schemeClr val="accent5"/>
              </a:buClr>
              <a:buSzPct val="100000"/>
              <a:buFont typeface="Georgia"/>
              <a:buChar char="•"/>
              <a:defRPr b="0" i="0" sz="1800" u="none" cap="none" strike="noStrike">
                <a:solidFill>
                  <a:schemeClr val="dk1"/>
                </a:solidFill>
                <a:latin typeface="Georgia"/>
                <a:ea typeface="Georgia"/>
                <a:cs typeface="Georgia"/>
                <a:sym typeface="Georgia"/>
              </a:defRPr>
            </a:lvl5pPr>
            <a:lvl6pPr indent="-93980" lvl="5" marL="1645920" marR="0" rtl="0" algn="l">
              <a:spcBef>
                <a:spcPts val="360"/>
              </a:spcBef>
              <a:buClr>
                <a:schemeClr val="accent6"/>
              </a:buClr>
              <a:buSzPct val="79999"/>
              <a:buFont typeface="Noto Sans Symbols"/>
              <a:buChar char="●"/>
              <a:defRPr b="0" i="0" sz="1800" u="none" cap="none" strike="noStrike">
                <a:solidFill>
                  <a:schemeClr val="dk1"/>
                </a:solidFill>
                <a:latin typeface="Georgia"/>
                <a:ea typeface="Georgia"/>
                <a:cs typeface="Georgia"/>
                <a:sym typeface="Georgia"/>
              </a:defRPr>
            </a:lvl6pPr>
            <a:lvl7pPr indent="-101600" lvl="6" marL="1920240" marR="0" rtl="0" algn="l">
              <a:spcBef>
                <a:spcPts val="320"/>
              </a:spcBef>
              <a:buClr>
                <a:srgbClr val="B75640"/>
              </a:buClr>
              <a:buSzPct val="90000"/>
              <a:buFont typeface="Georgia"/>
              <a:buChar char="•"/>
              <a:defRPr b="0" i="0" sz="1600" u="none" cap="none" strike="noStrike">
                <a:solidFill>
                  <a:schemeClr val="dk1"/>
                </a:solidFill>
                <a:latin typeface="Georgia"/>
                <a:ea typeface="Georgia"/>
                <a:cs typeface="Georgia"/>
                <a:sym typeface="Georgia"/>
              </a:defRPr>
            </a:lvl7pPr>
            <a:lvl8pPr indent="-83820" lvl="7" marL="2103120" marR="0" rtl="0" algn="l">
              <a:spcBef>
                <a:spcPts val="320"/>
              </a:spcBef>
              <a:buClr>
                <a:srgbClr val="7A6B62"/>
              </a:buClr>
              <a:buSzPct val="100000"/>
              <a:buFont typeface="Georgia"/>
              <a:buChar char="•"/>
              <a:defRPr b="0" i="0" sz="1600" u="none" cap="none" strike="noStrike">
                <a:solidFill>
                  <a:schemeClr val="dk1"/>
                </a:solidFill>
                <a:latin typeface="Georgia"/>
                <a:ea typeface="Georgia"/>
                <a:cs typeface="Georgia"/>
                <a:sym typeface="Georgia"/>
              </a:defRPr>
            </a:lvl8pPr>
            <a:lvl9pPr indent="-113029" lvl="8" marL="2377440" marR="0" rtl="0" algn="l">
              <a:spcBef>
                <a:spcPts val="280"/>
              </a:spcBef>
              <a:buClr>
                <a:srgbClr val="B29D00"/>
              </a:buClr>
              <a:buSzPct val="90000"/>
              <a:buFont typeface="Georgia"/>
              <a:buChar char="•"/>
              <a:defRPr b="0" i="0" sz="1400" u="none" cap="none" strike="noStrike">
                <a:solidFill>
                  <a:schemeClr val="dk1"/>
                </a:solidFill>
                <a:latin typeface="Georgia"/>
                <a:ea typeface="Georgia"/>
                <a:cs typeface="Georgia"/>
                <a:sym typeface="Georgia"/>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0.jpg"/><Relationship Id="rId4" Type="http://schemas.openxmlformats.org/officeDocument/2006/relationships/hyperlink" Target="mailto:rbarton@oconeesc.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0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 Id="rId3" Type="http://schemas.openxmlformats.org/officeDocument/2006/relationships/image" Target="../media/image0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www.oconeelibrary.or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 Id="rId3" Type="http://schemas.openxmlformats.org/officeDocument/2006/relationships/image" Target="../media/image07.jpg"/><Relationship Id="rId4" Type="http://schemas.openxmlformats.org/officeDocument/2006/relationships/hyperlink" Target="http://www.oconeelibrary.or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www.scdiscus.org/technical-information"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 Id="rId3" Type="http://schemas.openxmlformats.org/officeDocument/2006/relationships/hyperlink" Target="mailto:rbarton@oconeesc.com" TargetMode="External"/><Relationship Id="rId4" Type="http://schemas.openxmlformats.org/officeDocument/2006/relationships/image" Target="../media/image0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mailto:dbpearsonmlis@GMAIL.COM" TargetMode="External"/><Relationship Id="rId4" Type="http://schemas.openxmlformats.org/officeDocument/2006/relationships/hyperlink" Target="mailto:Pearsondbpearsonmlis@GMAIL.COM" TargetMode="External"/><Relationship Id="rId5" Type="http://schemas.openxmlformats.org/officeDocument/2006/relationships/hyperlink" Target="http://www.gutenberg.org/wiki/Gutenberg" TargetMode="External"/><Relationship Id="rId6" Type="http://schemas.openxmlformats.org/officeDocument/2006/relationships/hyperlink" Target="http://dbpearsonmlis.com/GP_MARC_2013.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01.png"/><Relationship Id="rId4" Type="http://schemas.openxmlformats.org/officeDocument/2006/relationships/hyperlink" Target="https://ocl.tlcdelivers.com:8444/?config=ysm#section=resource&amp;resourceid=129715511&amp;currentIndex=3&amp;view=fullDetailsDetailsTab"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06.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03.gif"/><Relationship Id="rId4" Type="http://schemas.openxmlformats.org/officeDocument/2006/relationships/image" Target="../media/image0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1" name="Shape 161"/>
        <p:cNvGrpSpPr/>
        <p:nvPr/>
      </p:nvGrpSpPr>
      <p:grpSpPr>
        <a:xfrm>
          <a:off x="0" y="0"/>
          <a:ext cx="0" cy="0"/>
          <a:chOff x="0" y="0"/>
          <a:chExt cx="0" cy="0"/>
        </a:xfrm>
      </p:grpSpPr>
      <p:sp>
        <p:nvSpPr>
          <p:cNvPr id="162" name="Shape 162"/>
          <p:cNvSpPr txBox="1"/>
          <p:nvPr>
            <p:ph type="title"/>
          </p:nvPr>
        </p:nvSpPr>
        <p:spPr>
          <a:xfrm>
            <a:off x="331927" y="188382"/>
            <a:ext cx="9387840" cy="625432"/>
          </a:xfrm>
          <a:prstGeom prst="rect">
            <a:avLst/>
          </a:prstGeom>
          <a:noFill/>
          <a:ln>
            <a:noFill/>
          </a:ln>
        </p:spPr>
        <p:txBody>
          <a:bodyPr anchorCtr="0" anchor="b" bIns="45700" lIns="91425" rIns="91425" tIns="45700">
            <a:noAutofit/>
          </a:bodyPr>
          <a:lstStyle/>
          <a:p>
            <a:pPr indent="0" lvl="0" marL="0" marR="0" rtl="0" algn="ctr">
              <a:spcBef>
                <a:spcPts val="0"/>
              </a:spcBef>
              <a:buClr>
                <a:srgbClr val="7A9798"/>
              </a:buClr>
              <a:buSzPct val="25000"/>
              <a:buFont typeface="Georgia"/>
              <a:buNone/>
            </a:pPr>
            <a:r>
              <a:rPr b="0" i="0" lang="en-US" sz="3300" u="none" cap="none" strike="noStrike">
                <a:solidFill>
                  <a:srgbClr val="7A9798"/>
                </a:solidFill>
                <a:latin typeface="Georgia"/>
                <a:ea typeface="Georgia"/>
                <a:cs typeface="Georgia"/>
                <a:sym typeface="Georgia"/>
              </a:rPr>
              <a:t>Seek and They Will Find</a:t>
            </a:r>
          </a:p>
        </p:txBody>
      </p:sp>
      <p:sp>
        <p:nvSpPr>
          <p:cNvPr id="163" name="Shape 163"/>
          <p:cNvSpPr txBox="1"/>
          <p:nvPr>
            <p:ph idx="1" type="body"/>
          </p:nvPr>
        </p:nvSpPr>
        <p:spPr>
          <a:xfrm>
            <a:off x="331927" y="1258400"/>
            <a:ext cx="9354311" cy="3767667"/>
          </a:xfrm>
          <a:prstGeom prst="rect">
            <a:avLst/>
          </a:prstGeom>
          <a:noFill/>
          <a:ln>
            <a:noFill/>
          </a:ln>
        </p:spPr>
        <p:txBody>
          <a:bodyPr anchorCtr="0" anchor="t" bIns="45700" lIns="91425" rIns="91425" tIns="45700">
            <a:noAutofit/>
          </a:bodyPr>
          <a:lstStyle/>
          <a:p>
            <a:pPr indent="-274320" lvl="0" marL="274320" marR="0" rtl="0" algn="l">
              <a:spcBef>
                <a:spcPts val="0"/>
              </a:spcBef>
              <a:spcAft>
                <a:spcPts val="0"/>
              </a:spcAft>
              <a:buClr>
                <a:schemeClr val="accent1"/>
              </a:buClr>
              <a:buSzPct val="85000"/>
              <a:buFont typeface="Noto Sans Symbols"/>
              <a:buChar char="●"/>
            </a:pPr>
            <a:r>
              <a:rPr b="0" i="0" lang="en-US" sz="2700" u="none" cap="none" strike="noStrike">
                <a:solidFill>
                  <a:schemeClr val="dk1"/>
                </a:solidFill>
                <a:latin typeface="Georgia"/>
                <a:ea typeface="Georgia"/>
                <a:cs typeface="Georgia"/>
                <a:sym typeface="Georgia"/>
              </a:rPr>
              <a:t>Improving Discoverability for Online Resources</a:t>
            </a:r>
          </a:p>
          <a:p>
            <a:pPr indent="-274320" lvl="0" marL="274320" marR="0" rtl="0" algn="l">
              <a:spcBef>
                <a:spcPts val="540"/>
              </a:spcBef>
              <a:buClr>
                <a:schemeClr val="accent1"/>
              </a:buClr>
              <a:buSzPct val="85000"/>
              <a:buFont typeface="Noto Sans Symbols"/>
              <a:buNone/>
            </a:pPr>
            <a:r>
              <a:t/>
            </a:r>
            <a:endParaRPr b="0" i="0" sz="2700" u="none" cap="none" strike="noStrike">
              <a:solidFill>
                <a:schemeClr val="dk1"/>
              </a:solidFill>
              <a:latin typeface="Georgia"/>
              <a:ea typeface="Georgia"/>
              <a:cs typeface="Georgia"/>
              <a:sym typeface="Georgia"/>
            </a:endParaRPr>
          </a:p>
        </p:txBody>
      </p:sp>
      <p:pic>
        <p:nvPicPr>
          <p:cNvPr id="164" name="Shape 164"/>
          <p:cNvPicPr preferRelativeResize="0"/>
          <p:nvPr/>
        </p:nvPicPr>
        <p:blipFill rotWithShape="1">
          <a:blip r:embed="rId3">
            <a:alphaModFix/>
          </a:blip>
          <a:srcRect b="0" l="0" r="0" t="0"/>
          <a:stretch/>
        </p:blipFill>
        <p:spPr>
          <a:xfrm rot="-480000">
            <a:off x="2195848" y="2561272"/>
            <a:ext cx="3322637" cy="2266959"/>
          </a:xfrm>
          <a:prstGeom prst="rect">
            <a:avLst/>
          </a:prstGeom>
          <a:noFill/>
          <a:ln>
            <a:noFill/>
          </a:ln>
        </p:spPr>
      </p:pic>
      <p:sp>
        <p:nvSpPr>
          <p:cNvPr id="165" name="Shape 165"/>
          <p:cNvSpPr txBox="1"/>
          <p:nvPr/>
        </p:nvSpPr>
        <p:spPr>
          <a:xfrm>
            <a:off x="6089025" y="3219975"/>
            <a:ext cx="3345300" cy="1130400"/>
          </a:xfrm>
          <a:prstGeom prst="rect">
            <a:avLst/>
          </a:prstGeom>
          <a:noFill/>
          <a:ln>
            <a:noFill/>
          </a:ln>
        </p:spPr>
        <p:txBody>
          <a:bodyPr anchorCtr="0" anchor="t" bIns="91425" lIns="91425" rIns="91425" tIns="91425">
            <a:noAutofit/>
          </a:bodyPr>
          <a:lstStyle/>
          <a:p>
            <a:pPr lvl="0" algn="ctr">
              <a:spcBef>
                <a:spcPts val="0"/>
              </a:spcBef>
              <a:buNone/>
            </a:pPr>
            <a:r>
              <a:rPr lang="en-US"/>
              <a:t>Robena Barton</a:t>
            </a:r>
          </a:p>
          <a:p>
            <a:pPr lvl="0" algn="ctr">
              <a:spcBef>
                <a:spcPts val="0"/>
              </a:spcBef>
              <a:buNone/>
            </a:pPr>
            <a:r>
              <a:rPr lang="en-US"/>
              <a:t>Technical Services Librarian</a:t>
            </a:r>
          </a:p>
          <a:p>
            <a:pPr lvl="0" algn="ctr">
              <a:spcBef>
                <a:spcPts val="0"/>
              </a:spcBef>
              <a:buNone/>
            </a:pPr>
            <a:r>
              <a:rPr lang="en-US"/>
              <a:t>Oconee County Public Library</a:t>
            </a:r>
          </a:p>
          <a:p>
            <a:pPr lvl="0" algn="ctr">
              <a:spcBef>
                <a:spcPts val="0"/>
              </a:spcBef>
              <a:buNone/>
            </a:pPr>
            <a:r>
              <a:rPr lang="en-US" u="sng">
                <a:solidFill>
                  <a:schemeClr val="hlink"/>
                </a:solidFill>
                <a:hlinkClick r:id="rId4"/>
              </a:rPr>
              <a:t>rbarton@oconeesc.com</a:t>
            </a:r>
          </a:p>
          <a:p>
            <a:pPr lvl="0" algn="ctr">
              <a:spcBef>
                <a:spcPts val="0"/>
              </a:spcBef>
              <a:buNone/>
            </a:pPr>
            <a:r>
              <a:t/>
            </a:r>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2" name="Shape 222"/>
        <p:cNvGrpSpPr/>
        <p:nvPr/>
      </p:nvGrpSpPr>
      <p:grpSpPr>
        <a:xfrm>
          <a:off x="0" y="0"/>
          <a:ext cx="0" cy="0"/>
          <a:chOff x="0" y="0"/>
          <a:chExt cx="0" cy="0"/>
        </a:xfrm>
      </p:grpSpPr>
      <p:sp>
        <p:nvSpPr>
          <p:cNvPr id="223" name="Shape 223"/>
          <p:cNvSpPr txBox="1"/>
          <p:nvPr>
            <p:ph type="title"/>
          </p:nvPr>
        </p:nvSpPr>
        <p:spPr>
          <a:xfrm>
            <a:off x="419100" y="753533"/>
            <a:ext cx="2598420" cy="515035"/>
          </a:xfrm>
          <a:prstGeom prst="rect">
            <a:avLst/>
          </a:prstGeom>
          <a:noFill/>
          <a:ln>
            <a:noFill/>
          </a:ln>
        </p:spPr>
        <p:txBody>
          <a:bodyPr anchorCtr="0" anchor="b" bIns="45700" lIns="91425" rIns="91425" tIns="45700">
            <a:noAutofit/>
          </a:bodyPr>
          <a:lstStyle/>
          <a:p>
            <a:pPr indent="0" lvl="0" marL="0" marR="0" rtl="0" algn="ctr">
              <a:spcBef>
                <a:spcPts val="0"/>
              </a:spcBef>
              <a:buClr>
                <a:srgbClr val="FFFFFF"/>
              </a:buClr>
              <a:buSzPct val="25000"/>
              <a:buFont typeface="Georgia"/>
              <a:buNone/>
            </a:pPr>
            <a:r>
              <a:rPr b="1" i="0" lang="en-US" sz="2400" u="none" cap="none" strike="noStrike">
                <a:solidFill>
                  <a:srgbClr val="FFFFFF"/>
                </a:solidFill>
                <a:latin typeface="Georgia"/>
                <a:ea typeface="Georgia"/>
                <a:cs typeface="Georgia"/>
                <a:sym typeface="Georgia"/>
              </a:rPr>
              <a:t>EBSCO</a:t>
            </a:r>
          </a:p>
        </p:txBody>
      </p:sp>
      <p:sp>
        <p:nvSpPr>
          <p:cNvPr id="224" name="Shape 224"/>
          <p:cNvSpPr txBox="1"/>
          <p:nvPr>
            <p:ph idx="1" type="body"/>
          </p:nvPr>
        </p:nvSpPr>
        <p:spPr>
          <a:xfrm>
            <a:off x="419100" y="1268569"/>
            <a:ext cx="2598420" cy="4288665"/>
          </a:xfrm>
          <a:prstGeom prst="rect">
            <a:avLst/>
          </a:prstGeom>
          <a:noFill/>
          <a:ln>
            <a:noFill/>
          </a:ln>
        </p:spPr>
        <p:txBody>
          <a:bodyPr anchorCtr="0" anchor="t" bIns="45700" lIns="91425" rIns="91425" tIns="45700">
            <a:noAutofit/>
          </a:bodyPr>
          <a:lstStyle/>
          <a:p>
            <a:pPr indent="-285750" lvl="0" marL="285750" marR="0" rtl="0" algn="l">
              <a:spcBef>
                <a:spcPts val="0"/>
              </a:spcBef>
              <a:spcAft>
                <a:spcPts val="0"/>
              </a:spcAft>
              <a:buClr>
                <a:schemeClr val="accent1"/>
              </a:buClr>
              <a:buSzPct val="85000"/>
              <a:buFont typeface="Arial"/>
              <a:buChar char="•"/>
            </a:pPr>
            <a:r>
              <a:rPr b="0" i="0" lang="en-US" sz="1400" u="none" cap="none" strike="noStrike">
                <a:solidFill>
                  <a:srgbClr val="FFFFFF"/>
                </a:solidFill>
                <a:latin typeface="Georgia"/>
                <a:ea typeface="Georgia"/>
                <a:cs typeface="Georgia"/>
                <a:sym typeface="Georgia"/>
              </a:rPr>
              <a:t>First, get an OCLC account</a:t>
            </a:r>
          </a:p>
          <a:p>
            <a:pPr indent="-285750" lvl="0" marL="285750" marR="0" rtl="0" algn="l">
              <a:spcBef>
                <a:spcPts val="1280"/>
              </a:spcBef>
              <a:spcAft>
                <a:spcPts val="0"/>
              </a:spcAft>
              <a:buClr>
                <a:schemeClr val="accent1"/>
              </a:buClr>
              <a:buSzPct val="85000"/>
              <a:buFont typeface="Arial"/>
              <a:buChar char="•"/>
            </a:pPr>
            <a:r>
              <a:rPr b="0" i="0" lang="en-US" sz="1400" u="none" cap="none" strike="noStrike">
                <a:solidFill>
                  <a:srgbClr val="FFFFFF"/>
                </a:solidFill>
                <a:latin typeface="Georgia"/>
                <a:ea typeface="Georgia"/>
                <a:cs typeface="Georgia"/>
                <a:sym typeface="Georgia"/>
              </a:rPr>
              <a:t>Second, configure settings in Worldshare Manager</a:t>
            </a:r>
          </a:p>
          <a:p>
            <a:pPr indent="-285750" lvl="0" marL="285750" marR="0" rtl="0" algn="l">
              <a:spcBef>
                <a:spcPts val="1280"/>
              </a:spcBef>
              <a:spcAft>
                <a:spcPts val="0"/>
              </a:spcAft>
              <a:buClr>
                <a:schemeClr val="accent1"/>
              </a:buClr>
              <a:buSzPct val="85000"/>
              <a:buFont typeface="Arial"/>
              <a:buChar char="•"/>
            </a:pPr>
            <a:r>
              <a:rPr b="0" i="0" lang="en-US" sz="1400" u="none" cap="none" strike="noStrike">
                <a:solidFill>
                  <a:srgbClr val="FFFFFF"/>
                </a:solidFill>
                <a:latin typeface="Georgia"/>
                <a:ea typeface="Georgia"/>
                <a:cs typeface="Georgia"/>
                <a:sym typeface="Georgia"/>
              </a:rPr>
              <a:t>Third, wait for OCLC to upload your files</a:t>
            </a:r>
          </a:p>
          <a:p>
            <a:pPr indent="-285750" lvl="0" marL="285750" marR="0" rtl="0" algn="l">
              <a:spcBef>
                <a:spcPts val="1280"/>
              </a:spcBef>
              <a:spcAft>
                <a:spcPts val="0"/>
              </a:spcAft>
              <a:buClr>
                <a:schemeClr val="accent1"/>
              </a:buClr>
              <a:buSzPct val="85000"/>
              <a:buFont typeface="Arial"/>
              <a:buChar char="•"/>
            </a:pPr>
            <a:r>
              <a:rPr b="0" i="0" lang="en-US" sz="1400" u="none" cap="none" strike="noStrike">
                <a:solidFill>
                  <a:srgbClr val="FFFFFF"/>
                </a:solidFill>
                <a:latin typeface="Georgia"/>
                <a:ea typeface="Georgia"/>
                <a:cs typeface="Georgia"/>
                <a:sym typeface="Georgia"/>
              </a:rPr>
              <a:t>Fourth, download your batch</a:t>
            </a:r>
          </a:p>
          <a:p>
            <a:pPr indent="-285750" lvl="0" marL="285750" marR="0" rtl="0" algn="l">
              <a:spcBef>
                <a:spcPts val="1280"/>
              </a:spcBef>
              <a:spcAft>
                <a:spcPts val="0"/>
              </a:spcAft>
              <a:buClr>
                <a:schemeClr val="accent1"/>
              </a:buClr>
              <a:buSzPct val="85000"/>
              <a:buFont typeface="Arial"/>
              <a:buChar char="•"/>
            </a:pPr>
            <a:r>
              <a:rPr b="0" i="0" lang="en-US" sz="1400" u="none" cap="none" strike="noStrike">
                <a:solidFill>
                  <a:srgbClr val="FFFFFF"/>
                </a:solidFill>
                <a:latin typeface="Georgia"/>
                <a:ea typeface="Georgia"/>
                <a:cs typeface="Georgia"/>
                <a:sym typeface="Georgia"/>
              </a:rPr>
              <a:t>Fifth, wait for OCLC to upload again because you messed up a setting and the files don’t work</a:t>
            </a:r>
          </a:p>
          <a:p>
            <a:pPr indent="-285750" lvl="0" marL="285750" marR="0" rtl="0" algn="l">
              <a:spcBef>
                <a:spcPts val="1280"/>
              </a:spcBef>
              <a:spcAft>
                <a:spcPts val="0"/>
              </a:spcAft>
              <a:buClr>
                <a:schemeClr val="accent1"/>
              </a:buClr>
              <a:buSzPct val="85000"/>
              <a:buFont typeface="Arial"/>
              <a:buChar char="•"/>
            </a:pPr>
            <a:r>
              <a:rPr b="0" i="0" lang="en-US" sz="1400" u="none" cap="none" strike="noStrike">
                <a:solidFill>
                  <a:srgbClr val="FFFFFF"/>
                </a:solidFill>
                <a:latin typeface="Georgia"/>
                <a:ea typeface="Georgia"/>
                <a:cs typeface="Georgia"/>
                <a:sym typeface="Georgia"/>
              </a:rPr>
              <a:t>Sixth, check back monthly for updates and delete or modify as </a:t>
            </a:r>
            <a:r>
              <a:rPr lang="en-US" sz="1400"/>
              <a:t>necessary</a:t>
            </a:r>
          </a:p>
        </p:txBody>
      </p:sp>
      <p:pic>
        <p:nvPicPr>
          <p:cNvPr id="225" name="Shape 225"/>
          <p:cNvPicPr preferRelativeResize="0"/>
          <p:nvPr>
            <p:ph idx="2" type="body"/>
          </p:nvPr>
        </p:nvPicPr>
        <p:blipFill rotWithShape="1">
          <a:blip r:embed="rId3">
            <a:alphaModFix/>
          </a:blip>
          <a:srcRect b="0" l="0" r="0" t="0"/>
          <a:stretch/>
        </p:blipFill>
        <p:spPr>
          <a:xfrm rot="-360000">
            <a:off x="3982966" y="1004850"/>
            <a:ext cx="4967850" cy="3038942"/>
          </a:xfrm>
          <a:prstGeom prst="rect">
            <a:avLst/>
          </a:prstGeom>
          <a:noFill/>
          <a:ln>
            <a:noFill/>
          </a:ln>
        </p:spPr>
      </p:pic>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9" name="Shape 229"/>
        <p:cNvGrpSpPr/>
        <p:nvPr/>
      </p:nvGrpSpPr>
      <p:grpSpPr>
        <a:xfrm>
          <a:off x="0" y="0"/>
          <a:ext cx="0" cy="0"/>
          <a:chOff x="0" y="0"/>
          <a:chExt cx="0" cy="0"/>
        </a:xfrm>
      </p:grpSpPr>
      <p:sp>
        <p:nvSpPr>
          <p:cNvPr id="230" name="Shape 230"/>
          <p:cNvSpPr txBox="1"/>
          <p:nvPr>
            <p:ph idx="1" type="subTitle"/>
          </p:nvPr>
        </p:nvSpPr>
        <p:spPr>
          <a:xfrm>
            <a:off x="1508759" y="2323394"/>
            <a:ext cx="7040880" cy="1444272"/>
          </a:xfrm>
          <a:prstGeom prst="rect">
            <a:avLst/>
          </a:prstGeom>
          <a:noFill/>
          <a:ln>
            <a:noFill/>
          </a:ln>
        </p:spPr>
        <p:txBody>
          <a:bodyPr anchorCtr="0" anchor="t" bIns="45700" lIns="91425" rIns="91425" tIns="45700">
            <a:noAutofit/>
          </a:bodyPr>
          <a:lstStyle/>
          <a:p>
            <a:pPr indent="-457200" lvl="0" marL="457200" marR="0" rtl="0" algn="ctr">
              <a:spcBef>
                <a:spcPts val="0"/>
              </a:spcBef>
              <a:spcAft>
                <a:spcPts val="0"/>
              </a:spcAft>
              <a:buClr>
                <a:schemeClr val="accent1"/>
              </a:buClr>
              <a:buSzPct val="85000"/>
              <a:buFont typeface="Arial"/>
              <a:buChar char="•"/>
            </a:pPr>
            <a:r>
              <a:rPr b="1" i="0" lang="en-US" sz="1600" u="none" cap="none" strike="noStrike">
                <a:solidFill>
                  <a:schemeClr val="dk2"/>
                </a:solidFill>
                <a:latin typeface="Georgia"/>
                <a:ea typeface="Georgia"/>
                <a:cs typeface="Georgia"/>
                <a:sym typeface="Georgia"/>
              </a:rPr>
              <a:t>USAGE</a:t>
            </a:r>
          </a:p>
          <a:p>
            <a:pPr indent="-457200" lvl="0" marL="457200" marR="0" rtl="0" algn="ctr">
              <a:spcBef>
                <a:spcPts val="320"/>
              </a:spcBef>
              <a:buClr>
                <a:schemeClr val="accent1"/>
              </a:buClr>
              <a:buSzPct val="85000"/>
              <a:buFont typeface="Arial"/>
              <a:buChar char="•"/>
            </a:pPr>
            <a:r>
              <a:rPr b="1" i="0" lang="en-US" sz="1600" u="none" cap="none" strike="noStrike">
                <a:solidFill>
                  <a:schemeClr val="dk2"/>
                </a:solidFill>
                <a:latin typeface="Georgia"/>
                <a:ea typeface="Georgia"/>
                <a:cs typeface="Georgia"/>
                <a:sym typeface="Georgia"/>
              </a:rPr>
              <a:t>ACCESS</a:t>
            </a:r>
          </a:p>
        </p:txBody>
      </p:sp>
      <p:sp>
        <p:nvSpPr>
          <p:cNvPr id="231" name="Shape 231"/>
          <p:cNvSpPr txBox="1"/>
          <p:nvPr>
            <p:ph type="ctrTitle"/>
          </p:nvPr>
        </p:nvSpPr>
        <p:spPr>
          <a:xfrm>
            <a:off x="754379" y="313971"/>
            <a:ext cx="8549639" cy="1444272"/>
          </a:xfrm>
          <a:prstGeom prst="rect">
            <a:avLst/>
          </a:prstGeom>
          <a:noFill/>
          <a:ln>
            <a:noFill/>
          </a:ln>
        </p:spPr>
        <p:txBody>
          <a:bodyPr anchorCtr="0" anchor="b" bIns="45700" lIns="91425" rIns="91425" tIns="45700">
            <a:noAutofit/>
          </a:bodyPr>
          <a:lstStyle/>
          <a:p>
            <a:pPr indent="0" lvl="0" marL="0" marR="0" rtl="0" algn="ctr">
              <a:spcBef>
                <a:spcPts val="0"/>
              </a:spcBef>
              <a:buClr>
                <a:schemeClr val="accent1"/>
              </a:buClr>
              <a:buSzPct val="25000"/>
              <a:buFont typeface="Georgia"/>
              <a:buNone/>
            </a:pPr>
            <a:r>
              <a:rPr b="0" i="0" lang="en-US" sz="4200" u="none" cap="none" strike="noStrike">
                <a:solidFill>
                  <a:schemeClr val="accent1"/>
                </a:solidFill>
                <a:latin typeface="Georgia"/>
                <a:ea typeface="Georgia"/>
                <a:cs typeface="Georgia"/>
                <a:sym typeface="Georgia"/>
              </a:rPr>
              <a:t>Restrictions May APPLY</a:t>
            </a:r>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5" name="Shape 235"/>
        <p:cNvGrpSpPr/>
        <p:nvPr/>
      </p:nvGrpSpPr>
      <p:grpSpPr>
        <a:xfrm>
          <a:off x="0" y="0"/>
          <a:ext cx="0" cy="0"/>
          <a:chOff x="0" y="0"/>
          <a:chExt cx="0" cy="0"/>
        </a:xfrm>
      </p:grpSpPr>
      <p:pic>
        <p:nvPicPr>
          <p:cNvPr descr="12.jpg" id="236" name="Shape 236"/>
          <p:cNvPicPr preferRelativeResize="0"/>
          <p:nvPr/>
        </p:nvPicPr>
        <p:blipFill rotWithShape="1">
          <a:blip r:embed="rId3">
            <a:alphaModFix/>
          </a:blip>
          <a:srcRect b="0" l="0" r="0" t="0"/>
          <a:stretch/>
        </p:blipFill>
        <p:spPr>
          <a:xfrm>
            <a:off x="0" y="0"/>
            <a:ext cx="10058399" cy="5650992"/>
          </a:xfrm>
          <a:prstGeom prst="rect">
            <a:avLst/>
          </a:prstGeom>
          <a:noFill/>
          <a:ln>
            <a:noFill/>
          </a:ln>
        </p:spPr>
      </p:pic>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0" name="Shape 240"/>
        <p:cNvGrpSpPr/>
        <p:nvPr/>
      </p:nvGrpSpPr>
      <p:grpSpPr>
        <a:xfrm>
          <a:off x="0" y="0"/>
          <a:ext cx="0" cy="0"/>
          <a:chOff x="0" y="0"/>
          <a:chExt cx="0" cy="0"/>
        </a:xfrm>
      </p:grpSpPr>
      <p:sp>
        <p:nvSpPr>
          <p:cNvPr id="241" name="Shape 241"/>
          <p:cNvSpPr txBox="1"/>
          <p:nvPr>
            <p:ph idx="1" type="body"/>
          </p:nvPr>
        </p:nvSpPr>
        <p:spPr>
          <a:xfrm>
            <a:off x="1129154" y="2607514"/>
            <a:ext cx="7795259" cy="1244115"/>
          </a:xfrm>
          <a:prstGeom prst="rect">
            <a:avLst/>
          </a:prstGeom>
          <a:noFill/>
          <a:ln>
            <a:noFill/>
          </a:ln>
        </p:spPr>
        <p:txBody>
          <a:bodyPr anchorCtr="0" anchor="t" bIns="45700" lIns="91425" rIns="91425" tIns="45700">
            <a:noAutofit/>
          </a:bodyPr>
          <a:lstStyle/>
          <a:p>
            <a:pPr indent="0" lvl="0" marL="0" marR="0" rtl="0" algn="ctr">
              <a:spcBef>
                <a:spcPts val="0"/>
              </a:spcBef>
              <a:buClr>
                <a:schemeClr val="accent1"/>
              </a:buClr>
              <a:buSzPct val="25000"/>
              <a:buFont typeface="Noto Sans Symbols"/>
              <a:buNone/>
            </a:pPr>
            <a:r>
              <a:rPr b="1" i="0" lang="en-US" sz="1600" u="sng" cap="none" strike="noStrike">
                <a:solidFill>
                  <a:schemeClr val="hlink"/>
                </a:solidFill>
                <a:latin typeface="Georgia"/>
                <a:ea typeface="Georgia"/>
                <a:cs typeface="Georgia"/>
                <a:sym typeface="Georgia"/>
                <a:hlinkClick r:id="rId3"/>
              </a:rPr>
              <a:t>CLICK HERE!</a:t>
            </a:r>
          </a:p>
        </p:txBody>
      </p:sp>
      <p:sp>
        <p:nvSpPr>
          <p:cNvPr id="242" name="Shape 242"/>
          <p:cNvSpPr txBox="1"/>
          <p:nvPr>
            <p:ph type="title"/>
          </p:nvPr>
        </p:nvSpPr>
        <p:spPr>
          <a:xfrm>
            <a:off x="1129154" y="502354"/>
            <a:ext cx="7795259" cy="1229853"/>
          </a:xfrm>
          <a:prstGeom prst="rect">
            <a:avLst/>
          </a:prstGeom>
          <a:noFill/>
          <a:ln>
            <a:noFill/>
          </a:ln>
        </p:spPr>
        <p:txBody>
          <a:bodyPr anchorCtr="0" anchor="b" bIns="45700" lIns="91425" rIns="91425" tIns="45700">
            <a:noAutofit/>
          </a:bodyPr>
          <a:lstStyle/>
          <a:p>
            <a:pPr indent="0" lvl="0" marL="0" marR="0" rtl="0" algn="ctr">
              <a:spcBef>
                <a:spcPts val="0"/>
              </a:spcBef>
              <a:buClr>
                <a:srgbClr val="FFFFFF"/>
              </a:buClr>
              <a:buSzPct val="25000"/>
              <a:buFont typeface="Georgia"/>
              <a:buNone/>
            </a:pPr>
            <a:r>
              <a:rPr b="0" i="0" lang="en-US" sz="2800" u="none" cap="none" strike="noStrike">
                <a:solidFill>
                  <a:srgbClr val="FFFFFF"/>
                </a:solidFill>
                <a:latin typeface="Georgia"/>
                <a:ea typeface="Georgia"/>
                <a:cs typeface="Georgia"/>
                <a:sym typeface="Georgia"/>
              </a:rPr>
              <a:t>Despite it’s limitations, adding these resources to the catalog improves access, which makes our patrons happy!</a:t>
            </a:r>
          </a:p>
        </p:txBody>
      </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6" name="Shape 246"/>
        <p:cNvGrpSpPr/>
        <p:nvPr/>
      </p:nvGrpSpPr>
      <p:grpSpPr>
        <a:xfrm>
          <a:off x="0" y="0"/>
          <a:ext cx="0" cy="0"/>
          <a:chOff x="0" y="0"/>
          <a:chExt cx="0" cy="0"/>
        </a:xfrm>
      </p:grpSpPr>
      <p:sp>
        <p:nvSpPr>
          <p:cNvPr id="247" name="Shape 247"/>
          <p:cNvSpPr txBox="1"/>
          <p:nvPr>
            <p:ph type="title"/>
          </p:nvPr>
        </p:nvSpPr>
        <p:spPr>
          <a:xfrm>
            <a:off x="419100" y="753533"/>
            <a:ext cx="2598420" cy="816327"/>
          </a:xfrm>
          <a:prstGeom prst="rect">
            <a:avLst/>
          </a:prstGeom>
          <a:noFill/>
          <a:ln>
            <a:noFill/>
          </a:ln>
        </p:spPr>
        <p:txBody>
          <a:bodyPr anchorCtr="0" anchor="b" bIns="45700" lIns="91425" rIns="91425" tIns="45700">
            <a:noAutofit/>
          </a:bodyPr>
          <a:lstStyle/>
          <a:p>
            <a:pPr indent="0" lvl="0" marL="0" marR="0" rtl="0" algn="l">
              <a:spcBef>
                <a:spcPts val="0"/>
              </a:spcBef>
              <a:buClr>
                <a:srgbClr val="FFFFFF"/>
              </a:buClr>
              <a:buSzPct val="25000"/>
              <a:buFont typeface="Georgia"/>
              <a:buNone/>
            </a:pPr>
            <a:r>
              <a:rPr b="1" i="0" lang="en-US" sz="2200" u="none" cap="none" strike="noStrike">
                <a:solidFill>
                  <a:srgbClr val="FFFFFF"/>
                </a:solidFill>
                <a:latin typeface="Georgia"/>
                <a:ea typeface="Georgia"/>
                <a:cs typeface="Georgia"/>
                <a:sym typeface="Georgia"/>
              </a:rPr>
              <a:t>It’s about Integration</a:t>
            </a:r>
          </a:p>
        </p:txBody>
      </p:sp>
      <p:sp>
        <p:nvSpPr>
          <p:cNvPr id="248" name="Shape 248"/>
          <p:cNvSpPr txBox="1"/>
          <p:nvPr>
            <p:ph idx="1" type="body"/>
          </p:nvPr>
        </p:nvSpPr>
        <p:spPr>
          <a:xfrm>
            <a:off x="419100" y="1632655"/>
            <a:ext cx="2598420" cy="3415757"/>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Clr>
                <a:schemeClr val="accent1"/>
              </a:buClr>
              <a:buSzPct val="25000"/>
              <a:buFont typeface="Noto Sans Symbols"/>
              <a:buNone/>
            </a:pPr>
            <a:r>
              <a:rPr b="0" i="0" lang="en-US" sz="1600" u="none" cap="none" strike="noStrike">
                <a:solidFill>
                  <a:srgbClr val="FFFFFF"/>
                </a:solidFill>
                <a:latin typeface="Georgia"/>
                <a:ea typeface="Georgia"/>
                <a:cs typeface="Georgia"/>
                <a:sym typeface="Georgia"/>
              </a:rPr>
              <a:t>Making our integrated library system as seamless as possible.  Not a collection of resources from many different access points, but one catalog search to find any of them.</a:t>
            </a:r>
          </a:p>
        </p:txBody>
      </p:sp>
      <p:pic>
        <p:nvPicPr>
          <p:cNvPr id="249" name="Shape 249"/>
          <p:cNvPicPr preferRelativeResize="0"/>
          <p:nvPr>
            <p:ph idx="2" type="body"/>
          </p:nvPr>
        </p:nvPicPr>
        <p:blipFill rotWithShape="1">
          <a:blip r:embed="rId3">
            <a:alphaModFix/>
          </a:blip>
          <a:srcRect b="0" l="0" r="0" t="0"/>
          <a:stretch/>
        </p:blipFill>
        <p:spPr>
          <a:xfrm>
            <a:off x="4309269" y="565150"/>
            <a:ext cx="4457700" cy="4457700"/>
          </a:xfrm>
          <a:prstGeom prst="rect">
            <a:avLst/>
          </a:prstGeom>
          <a:noFill/>
          <a:ln>
            <a:noFill/>
          </a:ln>
        </p:spPr>
      </p:pic>
      <p:sp>
        <p:nvSpPr>
          <p:cNvPr id="250" name="Shape 250"/>
          <p:cNvSpPr txBox="1"/>
          <p:nvPr/>
        </p:nvSpPr>
        <p:spPr>
          <a:xfrm>
            <a:off x="5002269" y="4976608"/>
            <a:ext cx="3071700" cy="369300"/>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lang="en-US" sz="1800" u="sng">
                <a:solidFill>
                  <a:schemeClr val="hlink"/>
                </a:solidFill>
                <a:latin typeface="Georgia"/>
                <a:ea typeface="Georgia"/>
                <a:cs typeface="Georgia"/>
                <a:sym typeface="Georgia"/>
                <a:hlinkClick r:id="rId4"/>
              </a:rPr>
              <a:t>Click Here!</a:t>
            </a:r>
          </a:p>
        </p:txBody>
      </p:sp>
    </p:spTree>
  </p:cSld>
  <p:clrMapOvr>
    <a:masterClrMapping/>
  </p:clrMapOvr>
  <p:transition spd="slow">
    <p:fade/>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4" name="Shape 254"/>
        <p:cNvGrpSpPr/>
        <p:nvPr/>
      </p:nvGrpSpPr>
      <p:grpSpPr>
        <a:xfrm>
          <a:off x="0" y="0"/>
          <a:ext cx="0" cy="0"/>
          <a:chOff x="0" y="0"/>
          <a:chExt cx="0" cy="0"/>
        </a:xfrm>
      </p:grpSpPr>
      <p:sp>
        <p:nvSpPr>
          <p:cNvPr id="255" name="Shape 255"/>
          <p:cNvSpPr txBox="1"/>
          <p:nvPr>
            <p:ph idx="1" type="body"/>
          </p:nvPr>
        </p:nvSpPr>
        <p:spPr>
          <a:xfrm>
            <a:off x="1122715" y="2272203"/>
            <a:ext cx="7795259" cy="2737218"/>
          </a:xfrm>
          <a:prstGeom prst="rect">
            <a:avLst/>
          </a:prstGeom>
          <a:noFill/>
          <a:ln>
            <a:noFill/>
          </a:ln>
        </p:spPr>
        <p:txBody>
          <a:bodyPr anchorCtr="0" anchor="t" bIns="45700" lIns="91425" rIns="91425" tIns="45700">
            <a:noAutofit/>
          </a:bodyPr>
          <a:lstStyle/>
          <a:p>
            <a:pPr indent="-352551" lvl="0" marL="416051" marR="0" rtl="0" algn="ctr">
              <a:lnSpc>
                <a:spcPct val="90000"/>
              </a:lnSpc>
              <a:spcBef>
                <a:spcPts val="0"/>
              </a:spcBef>
              <a:spcAft>
                <a:spcPts val="0"/>
              </a:spcAft>
              <a:buClr>
                <a:schemeClr val="accent1"/>
              </a:buClr>
              <a:buSzPct val="83866"/>
              <a:buFont typeface="Arial"/>
              <a:buChar char="•"/>
            </a:pPr>
            <a:r>
              <a:rPr b="1" i="0" lang="en-US" sz="1480" u="none" cap="none" strike="noStrike">
                <a:solidFill>
                  <a:schemeClr val="dk2"/>
                </a:solidFill>
                <a:latin typeface="Georgia"/>
                <a:ea typeface="Georgia"/>
                <a:cs typeface="Georgia"/>
                <a:sym typeface="Georgia"/>
              </a:rPr>
              <a:t>ADDED TO THE VALUE AND EASE OF USE FOR ONLINE RESOURCES</a:t>
            </a:r>
          </a:p>
          <a:p>
            <a:pPr indent="-352551" lvl="0" marL="416051" marR="0" rtl="0" algn="ctr">
              <a:lnSpc>
                <a:spcPct val="90000"/>
              </a:lnSpc>
              <a:spcBef>
                <a:spcPts val="296"/>
              </a:spcBef>
              <a:spcAft>
                <a:spcPts val="0"/>
              </a:spcAft>
              <a:buClr>
                <a:schemeClr val="accent1"/>
              </a:buClr>
              <a:buSzPct val="83866"/>
              <a:buFont typeface="Arial"/>
              <a:buChar char="•"/>
            </a:pPr>
            <a:r>
              <a:rPr b="1" i="0" lang="en-US" sz="1480" u="none" cap="none" strike="noStrike">
                <a:solidFill>
                  <a:schemeClr val="dk2"/>
                </a:solidFill>
                <a:latin typeface="Georgia"/>
                <a:ea typeface="Georgia"/>
                <a:cs typeface="Georgia"/>
                <a:sym typeface="Georgia"/>
              </a:rPr>
              <a:t>SET-UP AND MAINTENANCE CAN BE A CHALLENGE</a:t>
            </a:r>
          </a:p>
          <a:p>
            <a:pPr indent="-352551" lvl="0" marL="416051" marR="0" rtl="0" algn="ctr">
              <a:lnSpc>
                <a:spcPct val="90000"/>
              </a:lnSpc>
              <a:spcBef>
                <a:spcPts val="296"/>
              </a:spcBef>
              <a:spcAft>
                <a:spcPts val="0"/>
              </a:spcAft>
              <a:buClr>
                <a:schemeClr val="accent1"/>
              </a:buClr>
              <a:buSzPct val="83866"/>
              <a:buFont typeface="Arial"/>
              <a:buChar char="•"/>
            </a:pPr>
            <a:r>
              <a:rPr b="1" i="0" lang="en-US" sz="1480" u="none" cap="none" strike="noStrike">
                <a:solidFill>
                  <a:schemeClr val="dk2"/>
                </a:solidFill>
                <a:latin typeface="Georgia"/>
                <a:ea typeface="Georgia"/>
                <a:cs typeface="Georgia"/>
                <a:sym typeface="Georgia"/>
              </a:rPr>
              <a:t>MAY NOT TRACK USAGE</a:t>
            </a:r>
          </a:p>
          <a:p>
            <a:pPr indent="-352551" lvl="0" marL="416051" marR="0" rtl="0" algn="ctr">
              <a:lnSpc>
                <a:spcPct val="90000"/>
              </a:lnSpc>
              <a:spcBef>
                <a:spcPts val="296"/>
              </a:spcBef>
              <a:spcAft>
                <a:spcPts val="0"/>
              </a:spcAft>
              <a:buClr>
                <a:schemeClr val="accent1"/>
              </a:buClr>
              <a:buSzPct val="83866"/>
              <a:buFont typeface="Arial"/>
              <a:buChar char="•"/>
            </a:pPr>
            <a:r>
              <a:rPr b="1" i="0" lang="en-US" sz="1480" u="none" cap="none" strike="noStrike">
                <a:solidFill>
                  <a:schemeClr val="dk2"/>
                </a:solidFill>
                <a:latin typeface="Georgia"/>
                <a:ea typeface="Georgia"/>
                <a:cs typeface="Georgia"/>
                <a:sym typeface="Georgia"/>
              </a:rPr>
              <a:t>OFF-SITE ACCESS MAY HAVE ADDITIONAL RESTRICTIONS</a:t>
            </a:r>
          </a:p>
          <a:p>
            <a:pPr indent="-352551" lvl="0" marL="416051" marR="0" rtl="0" algn="ctr">
              <a:lnSpc>
                <a:spcPct val="90000"/>
              </a:lnSpc>
              <a:spcBef>
                <a:spcPts val="296"/>
              </a:spcBef>
              <a:spcAft>
                <a:spcPts val="0"/>
              </a:spcAft>
              <a:buClr>
                <a:schemeClr val="accent1"/>
              </a:buClr>
              <a:buSzPct val="83866"/>
              <a:buFont typeface="Arial"/>
              <a:buChar char="•"/>
            </a:pPr>
            <a:r>
              <a:rPr b="1" i="0" lang="en-US" sz="1480" u="none" cap="none" strike="noStrike">
                <a:solidFill>
                  <a:schemeClr val="dk2"/>
                </a:solidFill>
                <a:latin typeface="Georgia"/>
                <a:ea typeface="Georgia"/>
                <a:cs typeface="Georgia"/>
                <a:sym typeface="Georgia"/>
              </a:rPr>
              <a:t>OVERALL IT WAS WORTH THE WORK AND I AM PLEASED WITH THE RESULT.</a:t>
            </a:r>
          </a:p>
          <a:p>
            <a:pPr indent="-352551" lvl="0" marL="416051" marR="0" rtl="0" algn="ctr">
              <a:lnSpc>
                <a:spcPct val="90000"/>
              </a:lnSpc>
              <a:spcBef>
                <a:spcPts val="296"/>
              </a:spcBef>
              <a:spcAft>
                <a:spcPts val="0"/>
              </a:spcAft>
              <a:buClr>
                <a:schemeClr val="accent1"/>
              </a:buClr>
              <a:buSzPct val="83866"/>
              <a:buFont typeface="Arial"/>
              <a:buChar char="•"/>
            </a:pPr>
            <a:r>
              <a:rPr b="1" i="0" lang="en-US" sz="1480" u="none" cap="none" strike="noStrike">
                <a:solidFill>
                  <a:schemeClr val="dk2"/>
                </a:solidFill>
                <a:latin typeface="Georgia"/>
                <a:ea typeface="Georgia"/>
                <a:cs typeface="Georgia"/>
                <a:sym typeface="Georgia"/>
              </a:rPr>
              <a:t>THINKING OF TRYING IT?  START HERE: </a:t>
            </a:r>
            <a:r>
              <a:rPr b="1" i="0" lang="en-US" sz="1480" u="sng" cap="none" strike="noStrike">
                <a:solidFill>
                  <a:schemeClr val="hlink"/>
                </a:solidFill>
                <a:latin typeface="Georgia"/>
                <a:ea typeface="Georgia"/>
                <a:cs typeface="Georgia"/>
                <a:sym typeface="Georgia"/>
                <a:hlinkClick r:id="rId3"/>
              </a:rPr>
              <a:t>HTTP://WWW.SCDISCUS.ORG/TECHNICAL-INFORMATION</a:t>
            </a:r>
          </a:p>
          <a:p>
            <a:pPr lvl="0" marR="0" rtl="0" algn="ctr">
              <a:lnSpc>
                <a:spcPct val="90000"/>
              </a:lnSpc>
              <a:spcBef>
                <a:spcPts val="296"/>
              </a:spcBef>
              <a:spcAft>
                <a:spcPts val="0"/>
              </a:spcAft>
              <a:buNone/>
            </a:pPr>
            <a:r>
              <a:t/>
            </a:r>
            <a:endParaRPr sz="1480"/>
          </a:p>
          <a:p>
            <a:pPr indent="0" lvl="0" marL="0" marR="0" rtl="0" algn="ctr">
              <a:lnSpc>
                <a:spcPct val="90000"/>
              </a:lnSpc>
              <a:spcBef>
                <a:spcPts val="296"/>
              </a:spcBef>
              <a:spcAft>
                <a:spcPts val="0"/>
              </a:spcAft>
              <a:buClr>
                <a:schemeClr val="accent1"/>
              </a:buClr>
              <a:buSzPct val="25000"/>
              <a:buFont typeface="Noto Sans Symbols"/>
              <a:buNone/>
            </a:pPr>
            <a:r>
              <a:t/>
            </a:r>
            <a:endParaRPr b="1" i="0" sz="1480" u="none" cap="none" strike="noStrike">
              <a:solidFill>
                <a:schemeClr val="dk2"/>
              </a:solidFill>
              <a:latin typeface="Georgia"/>
              <a:ea typeface="Georgia"/>
              <a:cs typeface="Georgia"/>
              <a:sym typeface="Georgia"/>
            </a:endParaRPr>
          </a:p>
          <a:p>
            <a:pPr indent="-352551" lvl="0" marL="416051" marR="0" rtl="0" algn="ctr">
              <a:lnSpc>
                <a:spcPct val="90000"/>
              </a:lnSpc>
              <a:spcBef>
                <a:spcPts val="296"/>
              </a:spcBef>
              <a:buClr>
                <a:schemeClr val="accent1"/>
              </a:buClr>
              <a:buSzPct val="83866"/>
              <a:buFont typeface="Arial"/>
              <a:buNone/>
            </a:pPr>
            <a:r>
              <a:t/>
            </a:r>
            <a:endParaRPr b="1" i="0" sz="1480" u="none" cap="none" strike="noStrike">
              <a:solidFill>
                <a:schemeClr val="dk2"/>
              </a:solidFill>
              <a:latin typeface="Georgia"/>
              <a:ea typeface="Georgia"/>
              <a:cs typeface="Georgia"/>
              <a:sym typeface="Georgia"/>
            </a:endParaRPr>
          </a:p>
        </p:txBody>
      </p:sp>
      <p:sp>
        <p:nvSpPr>
          <p:cNvPr id="256" name="Shape 256"/>
          <p:cNvSpPr txBox="1"/>
          <p:nvPr>
            <p:ph type="title"/>
          </p:nvPr>
        </p:nvSpPr>
        <p:spPr>
          <a:xfrm>
            <a:off x="794543" y="439560"/>
            <a:ext cx="8549639" cy="1255889"/>
          </a:xfrm>
          <a:prstGeom prst="rect">
            <a:avLst/>
          </a:prstGeom>
          <a:noFill/>
          <a:ln>
            <a:noFill/>
          </a:ln>
        </p:spPr>
        <p:txBody>
          <a:bodyPr anchorCtr="0" anchor="b" bIns="45700" lIns="91425" rIns="91425" tIns="45700">
            <a:noAutofit/>
          </a:bodyPr>
          <a:lstStyle/>
          <a:p>
            <a:pPr indent="0" lvl="0" marL="0" marR="0" rtl="0" algn="ctr">
              <a:spcBef>
                <a:spcPts val="0"/>
              </a:spcBef>
              <a:buClr>
                <a:srgbClr val="FFFFFF"/>
              </a:buClr>
              <a:buSzPct val="25000"/>
              <a:buFont typeface="Georgia"/>
              <a:buNone/>
            </a:pPr>
            <a:r>
              <a:rPr b="0" i="0" lang="en-US" sz="4200" u="none" cap="none" strike="noStrike">
                <a:solidFill>
                  <a:srgbClr val="FFFFFF"/>
                </a:solidFill>
                <a:latin typeface="Georgia"/>
                <a:ea typeface="Georgia"/>
                <a:cs typeface="Georgia"/>
                <a:sym typeface="Georgia"/>
              </a:rPr>
              <a:t>Final Thoughts:</a:t>
            </a:r>
          </a:p>
        </p:txBody>
      </p:sp>
    </p:spTree>
  </p:cSld>
  <p:clrMapOvr>
    <a:masterClrMapping/>
  </p:clrMapOvr>
  <p:transition spd="slow">
    <p:fade/>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0" name="Shape 260"/>
        <p:cNvGrpSpPr/>
        <p:nvPr/>
      </p:nvGrpSpPr>
      <p:grpSpPr>
        <a:xfrm>
          <a:off x="0" y="0"/>
          <a:ext cx="0" cy="0"/>
          <a:chOff x="0" y="0"/>
          <a:chExt cx="0" cy="0"/>
        </a:xfrm>
      </p:grpSpPr>
      <p:sp>
        <p:nvSpPr>
          <p:cNvPr id="261" name="Shape 261"/>
          <p:cNvSpPr txBox="1"/>
          <p:nvPr>
            <p:ph type="title"/>
          </p:nvPr>
        </p:nvSpPr>
        <p:spPr>
          <a:xfrm>
            <a:off x="5776819" y="1208387"/>
            <a:ext cx="3309143" cy="957614"/>
          </a:xfrm>
          <a:prstGeom prst="rect">
            <a:avLst/>
          </a:prstGeom>
          <a:noFill/>
          <a:ln>
            <a:noFill/>
          </a:ln>
        </p:spPr>
        <p:txBody>
          <a:bodyPr anchorCtr="0" anchor="b" bIns="45700" lIns="91425" rIns="91425" tIns="45700">
            <a:noAutofit/>
          </a:bodyPr>
          <a:lstStyle/>
          <a:p>
            <a:pPr indent="0" lvl="0" marL="0" marR="0" rtl="0" algn="ctr">
              <a:spcBef>
                <a:spcPts val="0"/>
              </a:spcBef>
              <a:buClr>
                <a:srgbClr val="00B0F0"/>
              </a:buClr>
              <a:buSzPct val="25000"/>
              <a:buFont typeface="Georgia"/>
              <a:buNone/>
            </a:pPr>
            <a:r>
              <a:rPr b="1" i="0" lang="en-US" sz="4000" u="none" cap="none" strike="noStrike">
                <a:solidFill>
                  <a:srgbClr val="00B0F0"/>
                </a:solidFill>
                <a:latin typeface="Georgia"/>
                <a:ea typeface="Georgia"/>
                <a:cs typeface="Georgia"/>
                <a:sym typeface="Georgia"/>
              </a:rPr>
              <a:t>Questions?</a:t>
            </a:r>
          </a:p>
        </p:txBody>
      </p:sp>
      <p:sp>
        <p:nvSpPr>
          <p:cNvPr id="262" name="Shape 262"/>
          <p:cNvSpPr txBox="1"/>
          <p:nvPr>
            <p:ph idx="1" type="body"/>
          </p:nvPr>
        </p:nvSpPr>
        <p:spPr>
          <a:xfrm>
            <a:off x="5544775" y="2319471"/>
            <a:ext cx="3541200" cy="2642100"/>
          </a:xfrm>
          <a:prstGeom prst="rect">
            <a:avLst/>
          </a:prstGeom>
          <a:noFill/>
          <a:ln>
            <a:noFill/>
          </a:ln>
        </p:spPr>
        <p:txBody>
          <a:bodyPr anchorCtr="0" anchor="t" bIns="45700" lIns="91425" rIns="91425" tIns="45700">
            <a:noAutofit/>
          </a:bodyPr>
          <a:lstStyle/>
          <a:p>
            <a:pPr indent="0" lvl="0" marL="0" marR="0" rtl="0" algn="ctr">
              <a:lnSpc>
                <a:spcPct val="80000"/>
              </a:lnSpc>
              <a:spcBef>
                <a:spcPts val="0"/>
              </a:spcBef>
              <a:spcAft>
                <a:spcPts val="0"/>
              </a:spcAft>
              <a:buClr>
                <a:schemeClr val="accent1"/>
              </a:buClr>
              <a:buSzPct val="25000"/>
              <a:buFont typeface="Noto Sans Symbols"/>
              <a:buNone/>
            </a:pPr>
            <a:r>
              <a:rPr b="0" i="0" lang="en-US" sz="1800" u="none" cap="none" strike="noStrike">
                <a:solidFill>
                  <a:schemeClr val="dk1"/>
                </a:solidFill>
                <a:latin typeface="Georgia"/>
                <a:ea typeface="Georgia"/>
                <a:cs typeface="Georgia"/>
                <a:sym typeface="Georgia"/>
              </a:rPr>
              <a:t>Robena Barton</a:t>
            </a:r>
          </a:p>
          <a:p>
            <a:pPr indent="0" lvl="0" marL="0" marR="0" rtl="0" algn="ctr">
              <a:lnSpc>
                <a:spcPct val="80000"/>
              </a:lnSpc>
              <a:spcBef>
                <a:spcPts val="1200"/>
              </a:spcBef>
              <a:spcAft>
                <a:spcPts val="0"/>
              </a:spcAft>
              <a:buClr>
                <a:schemeClr val="accent1"/>
              </a:buClr>
              <a:buSzPct val="25000"/>
              <a:buFont typeface="Noto Sans Symbols"/>
              <a:buNone/>
            </a:pPr>
            <a:r>
              <a:rPr b="0" i="0" lang="en-US" sz="1800" u="none" cap="none" strike="noStrike">
                <a:solidFill>
                  <a:schemeClr val="dk1"/>
                </a:solidFill>
                <a:latin typeface="Georgia"/>
                <a:ea typeface="Georgia"/>
                <a:cs typeface="Georgia"/>
                <a:sym typeface="Georgia"/>
              </a:rPr>
              <a:t>Technical Services Librarian</a:t>
            </a:r>
          </a:p>
          <a:p>
            <a:pPr indent="0" lvl="0" marL="0" marR="0" rtl="0" algn="ctr">
              <a:lnSpc>
                <a:spcPct val="80000"/>
              </a:lnSpc>
              <a:spcBef>
                <a:spcPts val="1200"/>
              </a:spcBef>
              <a:spcAft>
                <a:spcPts val="0"/>
              </a:spcAft>
              <a:buClr>
                <a:schemeClr val="accent1"/>
              </a:buClr>
              <a:buSzPct val="25000"/>
              <a:buFont typeface="Noto Sans Symbols"/>
              <a:buNone/>
            </a:pPr>
            <a:r>
              <a:rPr b="0" i="0" lang="en-US" sz="1800" u="none" cap="none" strike="noStrike">
                <a:solidFill>
                  <a:schemeClr val="dk1"/>
                </a:solidFill>
                <a:latin typeface="Georgia"/>
                <a:ea typeface="Georgia"/>
                <a:cs typeface="Georgia"/>
                <a:sym typeface="Georgia"/>
              </a:rPr>
              <a:t>Oconee County Public Library</a:t>
            </a:r>
          </a:p>
          <a:p>
            <a:pPr indent="0" lvl="0" marL="0" marR="0" rtl="0" algn="ctr">
              <a:lnSpc>
                <a:spcPct val="80000"/>
              </a:lnSpc>
              <a:spcBef>
                <a:spcPts val="1200"/>
              </a:spcBef>
              <a:spcAft>
                <a:spcPts val="0"/>
              </a:spcAft>
              <a:buClr>
                <a:schemeClr val="accent1"/>
              </a:buClr>
              <a:buSzPct val="25000"/>
              <a:buFont typeface="Noto Sans Symbols"/>
              <a:buNone/>
            </a:pPr>
            <a:r>
              <a:rPr b="0" i="0" lang="en-US" sz="1800" u="none" cap="none" strike="noStrike">
                <a:solidFill>
                  <a:schemeClr val="dk1"/>
                </a:solidFill>
                <a:latin typeface="Georgia"/>
                <a:ea typeface="Georgia"/>
                <a:cs typeface="Georgia"/>
                <a:sym typeface="Georgia"/>
              </a:rPr>
              <a:t>Walhalla, SC 29691</a:t>
            </a:r>
          </a:p>
          <a:p>
            <a:pPr indent="0" lvl="0" marL="0" marR="0" rtl="0" algn="ctr">
              <a:lnSpc>
                <a:spcPct val="80000"/>
              </a:lnSpc>
              <a:spcBef>
                <a:spcPts val="1200"/>
              </a:spcBef>
              <a:spcAft>
                <a:spcPts val="0"/>
              </a:spcAft>
              <a:buClr>
                <a:schemeClr val="accent1"/>
              </a:buClr>
              <a:buSzPct val="25000"/>
              <a:buFont typeface="Noto Sans Symbols"/>
              <a:buNone/>
            </a:pPr>
            <a:r>
              <a:rPr b="0" i="0" lang="en-US" sz="1800" u="none" cap="none" strike="noStrike">
                <a:solidFill>
                  <a:schemeClr val="dk1"/>
                </a:solidFill>
                <a:latin typeface="Georgia"/>
                <a:ea typeface="Georgia"/>
                <a:cs typeface="Georgia"/>
                <a:sym typeface="Georgia"/>
              </a:rPr>
              <a:t>864- 364- 5702</a:t>
            </a:r>
          </a:p>
          <a:p>
            <a:pPr indent="0" lvl="0" marL="0" marR="0" rtl="0" algn="ctr">
              <a:lnSpc>
                <a:spcPct val="80000"/>
              </a:lnSpc>
              <a:spcBef>
                <a:spcPts val="1200"/>
              </a:spcBef>
              <a:spcAft>
                <a:spcPts val="0"/>
              </a:spcAft>
              <a:buClr>
                <a:schemeClr val="accent1"/>
              </a:buClr>
              <a:buSzPct val="25000"/>
              <a:buFont typeface="Noto Sans Symbols"/>
              <a:buNone/>
            </a:pPr>
            <a:r>
              <a:rPr b="0" i="0" lang="en-US" sz="1800" u="sng" cap="none" strike="noStrike">
                <a:solidFill>
                  <a:schemeClr val="hlink"/>
                </a:solidFill>
                <a:latin typeface="Georgia"/>
                <a:ea typeface="Georgia"/>
                <a:cs typeface="Georgia"/>
                <a:sym typeface="Georgia"/>
                <a:hlinkClick r:id="rId3"/>
              </a:rPr>
              <a:t>rbarton@oconeesc.com</a:t>
            </a:r>
          </a:p>
          <a:p>
            <a:pPr indent="0" lvl="0" marL="0" marR="0" rtl="0" algn="ctr">
              <a:lnSpc>
                <a:spcPct val="80000"/>
              </a:lnSpc>
              <a:spcBef>
                <a:spcPts val="1200"/>
              </a:spcBef>
              <a:spcAft>
                <a:spcPts val="0"/>
              </a:spcAft>
              <a:buClr>
                <a:schemeClr val="accent1"/>
              </a:buClr>
              <a:buSzPct val="25000"/>
              <a:buFont typeface="Noto Sans Symbols"/>
              <a:buNone/>
            </a:pPr>
            <a:r>
              <a:t/>
            </a:r>
            <a:endParaRPr b="0" i="0" sz="1000" u="none" cap="none" strike="noStrike">
              <a:solidFill>
                <a:srgbClr val="FFFFFF"/>
              </a:solidFill>
              <a:latin typeface="Georgia"/>
              <a:ea typeface="Georgia"/>
              <a:cs typeface="Georgia"/>
              <a:sym typeface="Georgia"/>
            </a:endParaRPr>
          </a:p>
        </p:txBody>
      </p:sp>
      <p:pic>
        <p:nvPicPr>
          <p:cNvPr id="263" name="Shape 263"/>
          <p:cNvPicPr preferRelativeResize="0"/>
          <p:nvPr>
            <p:ph idx="2" type="body"/>
          </p:nvPr>
        </p:nvPicPr>
        <p:blipFill rotWithShape="1">
          <a:blip r:embed="rId4">
            <a:alphaModFix/>
          </a:blip>
          <a:srcRect b="0" l="0" r="0" t="0"/>
          <a:stretch/>
        </p:blipFill>
        <p:spPr>
          <a:xfrm rot="-720000">
            <a:off x="477925" y="967717"/>
            <a:ext cx="4253339" cy="2126670"/>
          </a:xfrm>
          <a:prstGeom prst="rect">
            <a:avLst/>
          </a:prstGeom>
          <a:noFill/>
          <a:ln>
            <a:noFill/>
          </a:ln>
        </p:spPr>
      </p:pic>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9" name="Shape 169"/>
        <p:cNvGrpSpPr/>
        <p:nvPr/>
      </p:nvGrpSpPr>
      <p:grpSpPr>
        <a:xfrm>
          <a:off x="0" y="0"/>
          <a:ext cx="0" cy="0"/>
          <a:chOff x="0" y="0"/>
          <a:chExt cx="0" cy="0"/>
        </a:xfrm>
      </p:grpSpPr>
      <p:sp>
        <p:nvSpPr>
          <p:cNvPr id="170" name="Shape 170"/>
          <p:cNvSpPr txBox="1"/>
          <p:nvPr>
            <p:ph idx="1" type="body"/>
          </p:nvPr>
        </p:nvSpPr>
        <p:spPr>
          <a:xfrm>
            <a:off x="1505269" y="2260600"/>
            <a:ext cx="7128190" cy="1378860"/>
          </a:xfrm>
          <a:prstGeom prst="rect">
            <a:avLst/>
          </a:prstGeom>
          <a:noFill/>
          <a:ln>
            <a:noFill/>
          </a:ln>
        </p:spPr>
        <p:txBody>
          <a:bodyPr anchorCtr="0" anchor="t" bIns="45700" lIns="91425" rIns="91425" tIns="45700">
            <a:noAutofit/>
          </a:bodyPr>
          <a:lstStyle/>
          <a:p>
            <a:pPr indent="0" lvl="0" marL="0" marR="0" rtl="0" algn="ctr">
              <a:spcBef>
                <a:spcPts val="0"/>
              </a:spcBef>
              <a:buClr>
                <a:schemeClr val="accent1"/>
              </a:buClr>
              <a:buSzPct val="25000"/>
              <a:buFont typeface="Noto Sans Symbols"/>
              <a:buNone/>
            </a:pPr>
            <a:r>
              <a:rPr b="1" i="0" lang="en-US" sz="2400" u="none" cap="none" strike="noStrike">
                <a:solidFill>
                  <a:schemeClr val="dk2"/>
                </a:solidFill>
                <a:latin typeface="Georgia"/>
                <a:ea typeface="Georgia"/>
                <a:cs typeface="Georgia"/>
                <a:sym typeface="Georgia"/>
              </a:rPr>
              <a:t>AND IS “DISCOVERABILITY” EVEN A REAL WORD?</a:t>
            </a:r>
          </a:p>
        </p:txBody>
      </p:sp>
      <p:sp>
        <p:nvSpPr>
          <p:cNvPr id="171" name="Shape 171"/>
          <p:cNvSpPr txBox="1"/>
          <p:nvPr>
            <p:ph type="title"/>
          </p:nvPr>
        </p:nvSpPr>
        <p:spPr>
          <a:xfrm>
            <a:off x="794543" y="439560"/>
            <a:ext cx="8549639" cy="1255889"/>
          </a:xfrm>
          <a:prstGeom prst="rect">
            <a:avLst/>
          </a:prstGeom>
          <a:noFill/>
          <a:ln>
            <a:noFill/>
          </a:ln>
        </p:spPr>
        <p:txBody>
          <a:bodyPr anchorCtr="0" anchor="b" bIns="45700" lIns="91425" rIns="91425" tIns="45700">
            <a:noAutofit/>
          </a:bodyPr>
          <a:lstStyle/>
          <a:p>
            <a:pPr indent="0" lvl="0" marL="0" marR="0" rtl="0" algn="ctr">
              <a:spcBef>
                <a:spcPts val="0"/>
              </a:spcBef>
              <a:buClr>
                <a:srgbClr val="FFFFFF"/>
              </a:buClr>
              <a:buSzPct val="25000"/>
              <a:buFont typeface="Georgia"/>
              <a:buNone/>
            </a:pPr>
            <a:r>
              <a:rPr b="0" i="0" lang="en-US" sz="5400" u="none" cap="none" strike="noStrike">
                <a:solidFill>
                  <a:srgbClr val="FFFFFF"/>
                </a:solidFill>
                <a:latin typeface="Georgia"/>
                <a:ea typeface="Georgia"/>
                <a:cs typeface="Georgia"/>
                <a:sym typeface="Georgia"/>
              </a:rPr>
              <a:t>Who’s</a:t>
            </a:r>
            <a:r>
              <a:rPr b="0" i="0" lang="en-US" sz="4200" u="none" cap="none" strike="noStrike">
                <a:solidFill>
                  <a:srgbClr val="FFFFFF"/>
                </a:solidFill>
                <a:latin typeface="Georgia"/>
                <a:ea typeface="Georgia"/>
                <a:cs typeface="Georgia"/>
                <a:sym typeface="Georgia"/>
              </a:rPr>
              <a:t> seeking what</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5" name="Shape 175"/>
        <p:cNvGrpSpPr/>
        <p:nvPr/>
      </p:nvGrpSpPr>
      <p:grpSpPr>
        <a:xfrm>
          <a:off x="0" y="0"/>
          <a:ext cx="0" cy="0"/>
          <a:chOff x="0" y="0"/>
          <a:chExt cx="0" cy="0"/>
        </a:xfrm>
      </p:grpSpPr>
      <p:sp>
        <p:nvSpPr>
          <p:cNvPr id="176" name="Shape 176"/>
          <p:cNvSpPr txBox="1"/>
          <p:nvPr>
            <p:ph type="title"/>
          </p:nvPr>
        </p:nvSpPr>
        <p:spPr>
          <a:xfrm>
            <a:off x="331927" y="188382"/>
            <a:ext cx="9387840" cy="625432"/>
          </a:xfrm>
          <a:prstGeom prst="rect">
            <a:avLst/>
          </a:prstGeom>
          <a:noFill/>
          <a:ln>
            <a:noFill/>
          </a:ln>
        </p:spPr>
        <p:txBody>
          <a:bodyPr anchorCtr="0" anchor="b" bIns="45700" lIns="91425" rIns="91425" tIns="45700">
            <a:noAutofit/>
          </a:bodyPr>
          <a:lstStyle/>
          <a:p>
            <a:pPr indent="0" lvl="0" marL="0" marR="0" rtl="0" algn="ctr">
              <a:spcBef>
                <a:spcPts val="0"/>
              </a:spcBef>
              <a:buClr>
                <a:srgbClr val="7A9798"/>
              </a:buClr>
              <a:buSzPct val="25000"/>
              <a:buFont typeface="Georgia"/>
              <a:buNone/>
            </a:pPr>
            <a:r>
              <a:rPr b="0" i="0" lang="en-US" sz="3300" u="none" cap="none" strike="noStrike">
                <a:solidFill>
                  <a:srgbClr val="7A9798"/>
                </a:solidFill>
                <a:latin typeface="Georgia"/>
                <a:ea typeface="Georgia"/>
                <a:cs typeface="Georgia"/>
                <a:sym typeface="Georgia"/>
              </a:rPr>
              <a:t>The email that started it all:</a:t>
            </a:r>
          </a:p>
        </p:txBody>
      </p:sp>
      <p:sp>
        <p:nvSpPr>
          <p:cNvPr id="177" name="Shape 177"/>
          <p:cNvSpPr txBox="1"/>
          <p:nvPr>
            <p:ph idx="1" type="body"/>
          </p:nvPr>
        </p:nvSpPr>
        <p:spPr>
          <a:xfrm>
            <a:off x="331927" y="1258400"/>
            <a:ext cx="9354311" cy="3767667"/>
          </a:xfrm>
          <a:prstGeom prst="rect">
            <a:avLst/>
          </a:prstGeom>
          <a:noFill/>
          <a:ln>
            <a:noFill/>
          </a:ln>
        </p:spPr>
        <p:txBody>
          <a:bodyPr anchorCtr="0" anchor="t" bIns="45700" lIns="91425" rIns="91425" tIns="45700">
            <a:noAutofit/>
          </a:bodyPr>
          <a:lstStyle/>
          <a:p>
            <a:pPr indent="-274320" lvl="0" marL="274320" marR="0" rtl="0" algn="l">
              <a:spcBef>
                <a:spcPts val="0"/>
              </a:spcBef>
              <a:spcAft>
                <a:spcPts val="0"/>
              </a:spcAft>
              <a:buClr>
                <a:schemeClr val="accent1"/>
              </a:buClr>
              <a:buSzPct val="85000"/>
              <a:buFont typeface="Noto Sans Symbols"/>
              <a:buChar char="●"/>
            </a:pPr>
            <a:r>
              <a:rPr b="0" i="0" lang="en-US" sz="1100" u="none" cap="none" strike="noStrike">
                <a:solidFill>
                  <a:schemeClr val="dk1"/>
                </a:solidFill>
                <a:latin typeface="Georgia"/>
                <a:ea typeface="Georgia"/>
                <a:cs typeface="Georgia"/>
                <a:sym typeface="Georgia"/>
              </a:rPr>
              <a:t>Subject:  Gutenberg Project MARC records available</a:t>
            </a:r>
          </a:p>
          <a:p>
            <a:pPr indent="-274320" lvl="0" marL="274320" marR="0" rtl="0" algn="l">
              <a:spcBef>
                <a:spcPts val="220"/>
              </a:spcBef>
              <a:spcAft>
                <a:spcPts val="0"/>
              </a:spcAft>
              <a:buClr>
                <a:schemeClr val="accent1"/>
              </a:buClr>
              <a:buSzPct val="85000"/>
              <a:buFont typeface="Noto Sans Symbols"/>
              <a:buChar char="●"/>
            </a:pPr>
            <a:r>
              <a:rPr b="0" i="0" lang="en-US" sz="1100" u="none" cap="none" strike="noStrike">
                <a:solidFill>
                  <a:schemeClr val="dk1"/>
                </a:solidFill>
                <a:latin typeface="Georgia"/>
                <a:ea typeface="Georgia"/>
                <a:cs typeface="Georgia"/>
                <a:sym typeface="Georgia"/>
              </a:rPr>
              <a:t>From:  Dana Pearson </a:t>
            </a:r>
            <a:r>
              <a:rPr b="0" i="0" lang="en-US" sz="1100" u="sng" cap="none" strike="noStrike">
                <a:solidFill>
                  <a:schemeClr val="hlink"/>
                </a:solidFill>
                <a:latin typeface="Georgia"/>
                <a:ea typeface="Georgia"/>
                <a:cs typeface="Georgia"/>
                <a:sym typeface="Georgia"/>
                <a:hlinkClick r:id="rId3"/>
              </a:rPr>
              <a:t>dbpearsonmlis@GMAIL.COM</a:t>
            </a:r>
          </a:p>
          <a:p>
            <a:pPr indent="-274320" lvl="0" marL="274320" marR="0" rtl="0" algn="l">
              <a:spcBef>
                <a:spcPts val="220"/>
              </a:spcBef>
              <a:spcAft>
                <a:spcPts val="0"/>
              </a:spcAft>
              <a:buClr>
                <a:schemeClr val="accent1"/>
              </a:buClr>
              <a:buSzPct val="85000"/>
              <a:buFont typeface="Noto Sans Symbols"/>
              <a:buChar char="●"/>
            </a:pPr>
            <a:r>
              <a:rPr b="0" i="0" lang="en-US" sz="1100" u="none" cap="none" strike="noStrike">
                <a:solidFill>
                  <a:schemeClr val="dk1"/>
                </a:solidFill>
                <a:latin typeface="Georgia"/>
                <a:ea typeface="Georgia"/>
                <a:cs typeface="Georgia"/>
                <a:sym typeface="Georgia"/>
              </a:rPr>
              <a:t>Reply-To:  AUTOCAT &lt;AUTOCAT@LISTSERV.SYR.EDU&gt;, Dana </a:t>
            </a:r>
            <a:r>
              <a:rPr b="0" i="0" lang="en-US" sz="1100" u="sng" cap="none" strike="noStrike">
                <a:solidFill>
                  <a:schemeClr val="hlink"/>
                </a:solidFill>
                <a:latin typeface="Georgia"/>
                <a:ea typeface="Georgia"/>
                <a:cs typeface="Georgia"/>
                <a:sym typeface="Georgia"/>
                <a:hlinkClick r:id="rId4"/>
              </a:rPr>
              <a:t>Pearsondbpearsonmlis@GMAIL.COM</a:t>
            </a:r>
          </a:p>
          <a:p>
            <a:pPr indent="-274320" lvl="0" marL="274320" marR="0" rtl="0" algn="l">
              <a:spcBef>
                <a:spcPts val="220"/>
              </a:spcBef>
              <a:spcAft>
                <a:spcPts val="0"/>
              </a:spcAft>
              <a:buClr>
                <a:schemeClr val="accent1"/>
              </a:buClr>
              <a:buSzPct val="85000"/>
              <a:buFont typeface="Noto Sans Symbols"/>
              <a:buChar char="●"/>
            </a:pPr>
            <a:r>
              <a:rPr b="0" i="0" lang="en-US" sz="1100" u="none" cap="none" strike="noStrike">
                <a:solidFill>
                  <a:schemeClr val="dk1"/>
                </a:solidFill>
                <a:latin typeface="Georgia"/>
                <a:ea typeface="Georgia"/>
                <a:cs typeface="Georgia"/>
                <a:sym typeface="Georgia"/>
              </a:rPr>
              <a:t>Date:  Sun, 14 Dec 2014 20:38:40 -0600</a:t>
            </a:r>
          </a:p>
          <a:p>
            <a:pPr indent="-274320" lvl="0" marL="274320" marR="0" rtl="0" algn="l">
              <a:spcBef>
                <a:spcPts val="220"/>
              </a:spcBef>
              <a:spcAft>
                <a:spcPts val="0"/>
              </a:spcAft>
              <a:buClr>
                <a:schemeClr val="accent1"/>
              </a:buClr>
              <a:buSzPct val="85000"/>
              <a:buFont typeface="Noto Sans Symbols"/>
              <a:buNone/>
            </a:pPr>
            <a:r>
              <a:t/>
            </a:r>
            <a:endParaRPr b="0" i="0" sz="1100" u="none" cap="none" strike="noStrike">
              <a:solidFill>
                <a:schemeClr val="dk1"/>
              </a:solidFill>
              <a:latin typeface="Georgia"/>
              <a:ea typeface="Georgia"/>
              <a:cs typeface="Georgia"/>
              <a:sym typeface="Georgia"/>
            </a:endParaRPr>
          </a:p>
          <a:p>
            <a:pPr indent="-274320" lvl="0" marL="274320" marR="0" rtl="0" algn="l">
              <a:spcBef>
                <a:spcPts val="220"/>
              </a:spcBef>
              <a:spcAft>
                <a:spcPts val="0"/>
              </a:spcAft>
              <a:buClr>
                <a:schemeClr val="accent1"/>
              </a:buClr>
              <a:buSzPct val="85000"/>
              <a:buFont typeface="Noto Sans Symbols"/>
              <a:buChar char="●"/>
            </a:pPr>
            <a:r>
              <a:rPr b="0" i="0" lang="en-US" sz="1100" u="none" cap="none" strike="noStrike">
                <a:solidFill>
                  <a:schemeClr val="dk1"/>
                </a:solidFill>
                <a:latin typeface="Georgia"/>
                <a:ea typeface="Georgia"/>
                <a:cs typeface="Georgia"/>
                <a:sym typeface="Georgia"/>
              </a:rPr>
              <a:t>Apologies for cross postings...anyone that knows how to get the message out to public libraries, do forward</a:t>
            </a:r>
          </a:p>
          <a:p>
            <a:pPr indent="-274320" lvl="0" marL="274320" marR="0" rtl="0" algn="l">
              <a:spcBef>
                <a:spcPts val="220"/>
              </a:spcBef>
              <a:spcAft>
                <a:spcPts val="0"/>
              </a:spcAft>
              <a:buClr>
                <a:schemeClr val="accent1"/>
              </a:buClr>
              <a:buSzPct val="85000"/>
              <a:buFont typeface="Noto Sans Symbols"/>
              <a:buChar char="●"/>
            </a:pPr>
            <a:r>
              <a:rPr b="0" i="0" lang="en-US" sz="1100" u="none" cap="none" strike="noStrike">
                <a:solidFill>
                  <a:schemeClr val="dk1"/>
                </a:solidFill>
                <a:latin typeface="Georgia"/>
                <a:ea typeface="Georgia"/>
                <a:cs typeface="Georgia"/>
                <a:sym typeface="Georgia"/>
              </a:rPr>
              <a:t>The Gutenberg Project has it roots in the early 70's and is an example of a big idea that started small.</a:t>
            </a:r>
          </a:p>
          <a:p>
            <a:pPr indent="-274320" lvl="0" marL="274320" marR="0" rtl="0" algn="l">
              <a:spcBef>
                <a:spcPts val="220"/>
              </a:spcBef>
              <a:spcAft>
                <a:spcPts val="0"/>
              </a:spcAft>
              <a:buClr>
                <a:schemeClr val="accent1"/>
              </a:buClr>
              <a:buSzPct val="85000"/>
              <a:buFont typeface="Noto Sans Symbols"/>
              <a:buChar char="●"/>
            </a:pPr>
            <a:r>
              <a:rPr b="0" i="0" lang="en-US" sz="1100" u="sng" cap="none" strike="noStrike">
                <a:solidFill>
                  <a:schemeClr val="hlink"/>
                </a:solidFill>
                <a:latin typeface="Georgia"/>
                <a:ea typeface="Georgia"/>
                <a:cs typeface="Georgia"/>
                <a:sym typeface="Georgia"/>
                <a:hlinkClick r:id="rId5"/>
              </a:rPr>
              <a:t>http://www.gutenberg.org/wiki/Gutenberg</a:t>
            </a:r>
            <a:r>
              <a:rPr b="0" i="0" lang="en-US" sz="1100" u="none" cap="none" strike="noStrike">
                <a:solidFill>
                  <a:schemeClr val="dk1"/>
                </a:solidFill>
                <a:latin typeface="Georgia"/>
                <a:ea typeface="Georgia"/>
                <a:cs typeface="Georgia"/>
                <a:sym typeface="Georgia"/>
              </a:rPr>
              <a:t>: The_History_and_Philosophy_of_Project_Gutenberg_by_Michael_Hart</a:t>
            </a:r>
          </a:p>
          <a:p>
            <a:pPr indent="-274320" lvl="0" marL="274320" marR="0" rtl="0" algn="l">
              <a:spcBef>
                <a:spcPts val="220"/>
              </a:spcBef>
              <a:spcAft>
                <a:spcPts val="0"/>
              </a:spcAft>
              <a:buClr>
                <a:schemeClr val="accent1"/>
              </a:buClr>
              <a:buSzPct val="85000"/>
              <a:buFont typeface="Noto Sans Symbols"/>
              <a:buChar char="●"/>
            </a:pPr>
            <a:r>
              <a:rPr b="0" i="0" lang="en-US" sz="1100" u="none" cap="none" strike="noStrike">
                <a:solidFill>
                  <a:schemeClr val="dk1"/>
                </a:solidFill>
                <a:latin typeface="Georgia"/>
                <a:ea typeface="Georgia"/>
                <a:cs typeface="Georgia"/>
                <a:sym typeface="Georgia"/>
              </a:rPr>
              <a:t>Many libraries have added this content into their library systems. Most have been able to do so because they have the necessary programming expertise on staff. Since most libraries do not, I decided to crosswalk the available RDF/Dublin Core metadata into MARC21.</a:t>
            </a:r>
          </a:p>
          <a:p>
            <a:pPr indent="-274320" lvl="0" marL="274320" marR="0" rtl="0" algn="l">
              <a:spcBef>
                <a:spcPts val="220"/>
              </a:spcBef>
              <a:spcAft>
                <a:spcPts val="0"/>
              </a:spcAft>
              <a:buClr>
                <a:schemeClr val="accent1"/>
              </a:buClr>
              <a:buSzPct val="85000"/>
              <a:buFont typeface="Noto Sans Symbols"/>
              <a:buChar char="●"/>
            </a:pPr>
            <a:r>
              <a:rPr b="0" i="0" lang="en-US" sz="1100" u="none" cap="none" strike="noStrike">
                <a:solidFill>
                  <a:schemeClr val="dk1"/>
                </a:solidFill>
                <a:latin typeface="Georgia"/>
                <a:ea typeface="Georgia"/>
                <a:cs typeface="Georgia"/>
                <a:sym typeface="Georgia"/>
              </a:rPr>
              <a:t>I uploaded the MARC records to the Internet Archive in 2013 and have just uploaded records for content added since the original harvest.</a:t>
            </a:r>
          </a:p>
          <a:p>
            <a:pPr indent="-274320" lvl="0" marL="274320" marR="0" rtl="0" algn="l">
              <a:spcBef>
                <a:spcPts val="220"/>
              </a:spcBef>
              <a:spcAft>
                <a:spcPts val="0"/>
              </a:spcAft>
              <a:buClr>
                <a:schemeClr val="accent1"/>
              </a:buClr>
              <a:buSzPct val="85000"/>
              <a:buFont typeface="Noto Sans Symbols"/>
              <a:buChar char="●"/>
            </a:pPr>
            <a:r>
              <a:rPr b="0" i="0" lang="en-US" sz="1100" u="none" cap="none" strike="noStrike">
                <a:solidFill>
                  <a:schemeClr val="dk1"/>
                </a:solidFill>
                <a:latin typeface="Georgia"/>
                <a:ea typeface="Georgia"/>
                <a:cs typeface="Georgia"/>
                <a:sym typeface="Georgia"/>
              </a:rPr>
              <a:t>The files have been grouped according to content type to facilitate library handling and selection. There are two versions, UTF-8 and MARC-8. </a:t>
            </a:r>
          </a:p>
          <a:p>
            <a:pPr indent="-274320" lvl="0" marL="274320" marR="0" rtl="0" algn="l">
              <a:spcBef>
                <a:spcPts val="220"/>
              </a:spcBef>
              <a:buClr>
                <a:schemeClr val="accent1"/>
              </a:buClr>
              <a:buSzPct val="85000"/>
              <a:buFont typeface="Noto Sans Symbols"/>
              <a:buChar char="●"/>
            </a:pPr>
            <a:r>
              <a:rPr b="0" i="0" lang="en-US" sz="1100" u="none" cap="none" strike="noStrike">
                <a:solidFill>
                  <a:schemeClr val="dk1"/>
                </a:solidFill>
                <a:latin typeface="Georgia"/>
                <a:ea typeface="Georgia"/>
                <a:cs typeface="Georgia"/>
                <a:sym typeface="Georgia"/>
              </a:rPr>
              <a:t>see my webpage: </a:t>
            </a:r>
            <a:r>
              <a:rPr b="1" i="0" lang="en-US" sz="1100" u="sng" cap="none" strike="noStrike">
                <a:solidFill>
                  <a:schemeClr val="hlink"/>
                </a:solidFill>
                <a:latin typeface="Georgia"/>
                <a:ea typeface="Georgia"/>
                <a:cs typeface="Georgia"/>
                <a:sym typeface="Georgia"/>
                <a:hlinkClick r:id="rId6"/>
              </a:rPr>
              <a:t>http://dbpearsonmlis.com/GP_MARC_2013.html</a:t>
            </a: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1" name="Shape 181"/>
        <p:cNvGrpSpPr/>
        <p:nvPr/>
      </p:nvGrpSpPr>
      <p:grpSpPr>
        <a:xfrm>
          <a:off x="0" y="0"/>
          <a:ext cx="0" cy="0"/>
          <a:chOff x="0" y="0"/>
          <a:chExt cx="0" cy="0"/>
        </a:xfrm>
      </p:grpSpPr>
      <p:sp>
        <p:nvSpPr>
          <p:cNvPr id="182" name="Shape 182"/>
          <p:cNvSpPr txBox="1"/>
          <p:nvPr>
            <p:ph idx="1" type="body"/>
          </p:nvPr>
        </p:nvSpPr>
        <p:spPr>
          <a:xfrm>
            <a:off x="1505269" y="2260600"/>
            <a:ext cx="7128190" cy="1378860"/>
          </a:xfrm>
          <a:prstGeom prst="rect">
            <a:avLst/>
          </a:prstGeom>
          <a:noFill/>
          <a:ln>
            <a:noFill/>
          </a:ln>
        </p:spPr>
        <p:txBody>
          <a:bodyPr anchorCtr="0" anchor="t" bIns="45700" lIns="91425" rIns="91425" tIns="45700">
            <a:noAutofit/>
          </a:bodyPr>
          <a:lstStyle/>
          <a:p>
            <a:pPr indent="-571500" lvl="0" marL="571500" marR="0" rtl="0" algn="ctr">
              <a:lnSpc>
                <a:spcPct val="80000"/>
              </a:lnSpc>
              <a:spcBef>
                <a:spcPts val="0"/>
              </a:spcBef>
              <a:buClr>
                <a:schemeClr val="accent1"/>
              </a:buClr>
              <a:buSzPct val="85772"/>
              <a:buFont typeface="Arial"/>
              <a:buChar char="•"/>
            </a:pPr>
            <a:r>
              <a:rPr b="1" i="0" lang="en-US" sz="3330" u="none" cap="none" strike="noStrike">
                <a:solidFill>
                  <a:schemeClr val="dk1"/>
                </a:solidFill>
                <a:latin typeface="Georgia"/>
                <a:ea typeface="Georgia"/>
                <a:cs typeface="Georgia"/>
                <a:sym typeface="Georgia"/>
              </a:rPr>
              <a:t>SECOND, FIGURE OUT HOW TO BATCH LOAD A .MRC FILE</a:t>
            </a:r>
          </a:p>
        </p:txBody>
      </p:sp>
      <p:sp>
        <p:nvSpPr>
          <p:cNvPr id="183" name="Shape 183"/>
          <p:cNvSpPr txBox="1"/>
          <p:nvPr>
            <p:ph type="title"/>
          </p:nvPr>
        </p:nvSpPr>
        <p:spPr>
          <a:xfrm>
            <a:off x="794543" y="439560"/>
            <a:ext cx="8549639" cy="1255889"/>
          </a:xfrm>
          <a:prstGeom prst="rect">
            <a:avLst/>
          </a:prstGeom>
          <a:noFill/>
          <a:ln>
            <a:noFill/>
          </a:ln>
        </p:spPr>
        <p:txBody>
          <a:bodyPr anchorCtr="0" anchor="b" bIns="45700" lIns="91425" rIns="91425" tIns="45700">
            <a:noAutofit/>
          </a:bodyPr>
          <a:lstStyle/>
          <a:p>
            <a:pPr indent="-571500" lvl="0" marL="571500" marR="0" rtl="0" algn="ctr">
              <a:spcBef>
                <a:spcPts val="0"/>
              </a:spcBef>
              <a:buClr>
                <a:srgbClr val="FFFFFF"/>
              </a:buClr>
              <a:buSzPct val="99473"/>
              <a:buFont typeface="Arial"/>
              <a:buChar char="•"/>
            </a:pPr>
            <a:r>
              <a:rPr b="0" i="0" lang="en-US" sz="3780" u="none" cap="none" strike="noStrike">
                <a:solidFill>
                  <a:srgbClr val="FFFFFF"/>
                </a:solidFill>
                <a:latin typeface="Georgia"/>
                <a:ea typeface="Georgia"/>
                <a:cs typeface="Georgia"/>
                <a:sym typeface="Georgia"/>
              </a:rPr>
              <a:t>First, figure out how to use MARCedit</a:t>
            </a: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7" name="Shape 187"/>
        <p:cNvGrpSpPr/>
        <p:nvPr/>
      </p:nvGrpSpPr>
      <p:grpSpPr>
        <a:xfrm>
          <a:off x="0" y="0"/>
          <a:ext cx="0" cy="0"/>
          <a:chOff x="0" y="0"/>
          <a:chExt cx="0" cy="0"/>
        </a:xfrm>
      </p:grpSpPr>
      <p:sp>
        <p:nvSpPr>
          <p:cNvPr id="188" name="Shape 188"/>
          <p:cNvSpPr txBox="1"/>
          <p:nvPr>
            <p:ph type="title"/>
          </p:nvPr>
        </p:nvSpPr>
        <p:spPr>
          <a:xfrm>
            <a:off x="331927" y="188382"/>
            <a:ext cx="9387840" cy="625432"/>
          </a:xfrm>
          <a:prstGeom prst="rect">
            <a:avLst/>
          </a:prstGeom>
          <a:noFill/>
          <a:ln>
            <a:noFill/>
          </a:ln>
        </p:spPr>
        <p:txBody>
          <a:bodyPr anchorCtr="0" anchor="b" bIns="45700" lIns="91425" rIns="91425" tIns="45700">
            <a:noAutofit/>
          </a:bodyPr>
          <a:lstStyle/>
          <a:p>
            <a:pPr indent="0" lvl="0" marL="0" marR="0" rtl="0" algn="ctr">
              <a:spcBef>
                <a:spcPts val="0"/>
              </a:spcBef>
              <a:buClr>
                <a:srgbClr val="7A9798"/>
              </a:buClr>
              <a:buSzPct val="25000"/>
              <a:buFont typeface="Georgia"/>
              <a:buNone/>
            </a:pPr>
            <a:r>
              <a:rPr b="0" i="0" lang="en-US" sz="3300" u="none" cap="none" strike="noStrike">
                <a:solidFill>
                  <a:srgbClr val="7A9798"/>
                </a:solidFill>
                <a:latin typeface="Georgia"/>
                <a:ea typeface="Georgia"/>
                <a:cs typeface="Georgia"/>
                <a:sym typeface="Georgia"/>
              </a:rPr>
              <a:t>Success!</a:t>
            </a:r>
          </a:p>
        </p:txBody>
      </p:sp>
      <p:pic>
        <p:nvPicPr>
          <p:cNvPr id="189" name="Shape 189"/>
          <p:cNvPicPr preferRelativeResize="0"/>
          <p:nvPr>
            <p:ph idx="1" type="body"/>
          </p:nvPr>
        </p:nvPicPr>
        <p:blipFill rotWithShape="1">
          <a:blip r:embed="rId3">
            <a:alphaModFix/>
          </a:blip>
          <a:srcRect b="0" l="0" r="0" t="0"/>
          <a:stretch/>
        </p:blipFill>
        <p:spPr>
          <a:xfrm>
            <a:off x="2794715" y="1258888"/>
            <a:ext cx="4507125" cy="3380344"/>
          </a:xfrm>
          <a:prstGeom prst="rect">
            <a:avLst/>
          </a:prstGeom>
          <a:noFill/>
          <a:ln>
            <a:noFill/>
          </a:ln>
        </p:spPr>
      </p:pic>
      <p:sp>
        <p:nvSpPr>
          <p:cNvPr id="190" name="Shape 190"/>
          <p:cNvSpPr txBox="1"/>
          <p:nvPr/>
        </p:nvSpPr>
        <p:spPr>
          <a:xfrm>
            <a:off x="2595091" y="4809053"/>
            <a:ext cx="4778062" cy="369332"/>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lang="en-US" sz="1800" u="sng">
                <a:solidFill>
                  <a:schemeClr val="hlink"/>
                </a:solidFill>
                <a:latin typeface="Georgia"/>
                <a:ea typeface="Georgia"/>
                <a:cs typeface="Georgia"/>
                <a:sym typeface="Georgia"/>
                <a:hlinkClick r:id="rId4"/>
              </a:rPr>
              <a:t>Click Here</a:t>
            </a:r>
            <a:r>
              <a:rPr lang="en-US" sz="1800">
                <a:solidFill>
                  <a:schemeClr val="dk1"/>
                </a:solidFill>
                <a:latin typeface="Georgia"/>
                <a:ea typeface="Georgia"/>
                <a:cs typeface="Georgia"/>
                <a:sym typeface="Georgia"/>
              </a:rPr>
              <a:t>!</a:t>
            </a: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4" name="Shape 194"/>
        <p:cNvGrpSpPr/>
        <p:nvPr/>
      </p:nvGrpSpPr>
      <p:grpSpPr>
        <a:xfrm>
          <a:off x="0" y="0"/>
          <a:ext cx="0" cy="0"/>
          <a:chOff x="0" y="0"/>
          <a:chExt cx="0" cy="0"/>
        </a:xfrm>
      </p:grpSpPr>
      <p:sp>
        <p:nvSpPr>
          <p:cNvPr id="195" name="Shape 195"/>
          <p:cNvSpPr txBox="1"/>
          <p:nvPr>
            <p:ph type="title"/>
          </p:nvPr>
        </p:nvSpPr>
        <p:spPr>
          <a:xfrm>
            <a:off x="-106894" y="1043269"/>
            <a:ext cx="6035039" cy="430404"/>
          </a:xfrm>
          <a:prstGeom prst="rect">
            <a:avLst/>
          </a:prstGeom>
          <a:noFill/>
          <a:ln>
            <a:noFill/>
          </a:ln>
        </p:spPr>
        <p:txBody>
          <a:bodyPr anchorCtr="0" anchor="t" bIns="45700" lIns="91425" rIns="91425" tIns="45700">
            <a:noAutofit/>
          </a:bodyPr>
          <a:lstStyle/>
          <a:p>
            <a:pPr indent="0" lvl="0" marL="0" marR="0" rtl="0" algn="l">
              <a:spcBef>
                <a:spcPts val="0"/>
              </a:spcBef>
              <a:buClr>
                <a:schemeClr val="dk2"/>
              </a:buClr>
              <a:buSzPct val="25000"/>
              <a:buFont typeface="Georgia"/>
              <a:buNone/>
            </a:pPr>
            <a:r>
              <a:rPr b="1" i="0" lang="en-US" sz="2160" u="none" cap="none" strike="noStrike">
                <a:solidFill>
                  <a:schemeClr val="dk2"/>
                </a:solidFill>
                <a:latin typeface="Georgia"/>
                <a:ea typeface="Georgia"/>
                <a:cs typeface="Georgia"/>
                <a:sym typeface="Georgia"/>
              </a:rPr>
              <a:t>             Why not</a:t>
            </a:r>
          </a:p>
        </p:txBody>
      </p:sp>
      <p:sp>
        <p:nvSpPr>
          <p:cNvPr id="196" name="Shape 196"/>
          <p:cNvSpPr txBox="1"/>
          <p:nvPr>
            <p:ph idx="1" type="body"/>
          </p:nvPr>
        </p:nvSpPr>
        <p:spPr>
          <a:xfrm>
            <a:off x="47651" y="1682735"/>
            <a:ext cx="6035039" cy="43704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Clr>
                <a:schemeClr val="accent1"/>
              </a:buClr>
              <a:buSzPct val="25000"/>
              <a:buFont typeface="Noto Sans Symbols"/>
              <a:buNone/>
            </a:pPr>
            <a:r>
              <a:rPr b="0" i="0" lang="en-US" sz="3600" u="none" cap="none" strike="noStrike">
                <a:solidFill>
                  <a:srgbClr val="FFFFFF"/>
                </a:solidFill>
                <a:latin typeface="Georgia"/>
                <a:ea typeface="Georgia"/>
                <a:cs typeface="Georgia"/>
                <a:sym typeface="Georgia"/>
              </a:rPr>
              <a:t>  DISCUS</a:t>
            </a:r>
            <a:r>
              <a:rPr b="0" i="0" lang="en-US" sz="5400" u="none" cap="none" strike="noStrike">
                <a:solidFill>
                  <a:srgbClr val="FFFFFF"/>
                </a:solidFill>
                <a:latin typeface="Georgia"/>
                <a:ea typeface="Georgia"/>
                <a:cs typeface="Georgia"/>
                <a:sym typeface="Georgia"/>
              </a:rPr>
              <a:t>?!?!</a:t>
            </a:r>
          </a:p>
        </p:txBody>
      </p:sp>
      <p:pic>
        <p:nvPicPr>
          <p:cNvPr id="197" name="Shape 197"/>
          <p:cNvPicPr preferRelativeResize="0"/>
          <p:nvPr>
            <p:ph idx="2" type="pic"/>
          </p:nvPr>
        </p:nvPicPr>
        <p:blipFill rotWithShape="1">
          <a:blip r:embed="rId3">
            <a:alphaModFix/>
          </a:blip>
          <a:srcRect b="4145" l="0" r="0" t="4146"/>
          <a:stretch/>
        </p:blipFill>
        <p:spPr>
          <a:xfrm>
            <a:off x="3300412" y="502356"/>
            <a:ext cx="6454140" cy="3516489"/>
          </a:xfrm>
          <a:prstGeom prst="rect">
            <a:avLst/>
          </a:prstGeom>
          <a:noFill/>
          <a:ln>
            <a:noFill/>
          </a:ln>
        </p:spPr>
      </p:pic>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1" name="Shape 201"/>
        <p:cNvGrpSpPr/>
        <p:nvPr/>
      </p:nvGrpSpPr>
      <p:grpSpPr>
        <a:xfrm>
          <a:off x="0" y="0"/>
          <a:ext cx="0" cy="0"/>
          <a:chOff x="0" y="0"/>
          <a:chExt cx="0" cy="0"/>
        </a:xfrm>
      </p:grpSpPr>
      <p:sp>
        <p:nvSpPr>
          <p:cNvPr id="202" name="Shape 202"/>
          <p:cNvSpPr txBox="1"/>
          <p:nvPr>
            <p:ph idx="1" type="body"/>
          </p:nvPr>
        </p:nvSpPr>
        <p:spPr>
          <a:xfrm>
            <a:off x="1505269" y="2260600"/>
            <a:ext cx="7128190" cy="1378860"/>
          </a:xfrm>
          <a:prstGeom prst="rect">
            <a:avLst/>
          </a:prstGeom>
          <a:noFill/>
          <a:ln>
            <a:noFill/>
          </a:ln>
        </p:spPr>
        <p:txBody>
          <a:bodyPr anchorCtr="0" anchor="t" bIns="45700" lIns="91425" rIns="91425" tIns="45700">
            <a:noAutofit/>
          </a:bodyPr>
          <a:lstStyle/>
          <a:p>
            <a:pPr indent="0" lvl="0" marL="0" marR="0" rtl="0" algn="ctr">
              <a:spcBef>
                <a:spcPts val="0"/>
              </a:spcBef>
              <a:buClr>
                <a:schemeClr val="accent1"/>
              </a:buClr>
              <a:buSzPct val="25000"/>
              <a:buFont typeface="Noto Sans Symbols"/>
              <a:buNone/>
            </a:pPr>
            <a:r>
              <a:rPr b="1" i="0" lang="en-US" sz="1600" u="none" cap="none" strike="noStrike">
                <a:solidFill>
                  <a:schemeClr val="dk2"/>
                </a:solidFill>
                <a:latin typeface="Georgia"/>
                <a:ea typeface="Georgia"/>
                <a:cs typeface="Georgia"/>
                <a:sym typeface="Georgia"/>
              </a:rPr>
              <a:t>AFTER ATTENDING A TRAINING WORKSHOP I FIND OUT THAT, INDEED, I CAN ADD MARC RECORDS FOR DISCUS RESOURCES INTO OUR ILS.</a:t>
            </a:r>
          </a:p>
        </p:txBody>
      </p:sp>
      <p:sp>
        <p:nvSpPr>
          <p:cNvPr id="203" name="Shape 203"/>
          <p:cNvSpPr txBox="1"/>
          <p:nvPr>
            <p:ph type="title"/>
          </p:nvPr>
        </p:nvSpPr>
        <p:spPr>
          <a:xfrm>
            <a:off x="794543" y="439560"/>
            <a:ext cx="8549639" cy="1255889"/>
          </a:xfrm>
          <a:prstGeom prst="rect">
            <a:avLst/>
          </a:prstGeom>
          <a:noFill/>
          <a:ln>
            <a:noFill/>
          </a:ln>
        </p:spPr>
        <p:txBody>
          <a:bodyPr anchorCtr="0" anchor="b" bIns="45700" lIns="91425" rIns="91425" tIns="45700">
            <a:noAutofit/>
          </a:bodyPr>
          <a:lstStyle/>
          <a:p>
            <a:pPr indent="0" lvl="0" marL="0" marR="0" rtl="0" algn="ctr">
              <a:spcBef>
                <a:spcPts val="0"/>
              </a:spcBef>
              <a:buClr>
                <a:srgbClr val="FFFFFF"/>
              </a:buClr>
              <a:buSzPct val="25000"/>
              <a:buFont typeface="Georgia"/>
              <a:buNone/>
            </a:pPr>
            <a:r>
              <a:rPr b="0" i="0" lang="en-US" sz="4200" u="none" cap="none" strike="noStrike">
                <a:solidFill>
                  <a:srgbClr val="FFFFFF"/>
                </a:solidFill>
                <a:latin typeface="Georgia"/>
                <a:ea typeface="Georgia"/>
                <a:cs typeface="Georgia"/>
                <a:sym typeface="Georgia"/>
              </a:rPr>
              <a:t>The idea grows</a:t>
            </a:r>
          </a:p>
        </p:txBody>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7" name="Shape 207"/>
        <p:cNvGrpSpPr/>
        <p:nvPr/>
      </p:nvGrpSpPr>
      <p:grpSpPr>
        <a:xfrm>
          <a:off x="0" y="0"/>
          <a:ext cx="0" cy="0"/>
          <a:chOff x="0" y="0"/>
          <a:chExt cx="0" cy="0"/>
        </a:xfrm>
      </p:grpSpPr>
      <p:sp>
        <p:nvSpPr>
          <p:cNvPr id="208" name="Shape 208"/>
          <p:cNvSpPr txBox="1"/>
          <p:nvPr>
            <p:ph type="title"/>
          </p:nvPr>
        </p:nvSpPr>
        <p:spPr>
          <a:xfrm>
            <a:off x="331927" y="188382"/>
            <a:ext cx="9387840" cy="625432"/>
          </a:xfrm>
          <a:prstGeom prst="rect">
            <a:avLst/>
          </a:prstGeom>
          <a:noFill/>
          <a:ln>
            <a:noFill/>
          </a:ln>
        </p:spPr>
        <p:txBody>
          <a:bodyPr anchorCtr="0" anchor="b" bIns="45700" lIns="91425" rIns="91425" tIns="45700">
            <a:noAutofit/>
          </a:bodyPr>
          <a:lstStyle/>
          <a:p>
            <a:pPr indent="0" lvl="0" marL="0" marR="0" rtl="0" algn="ctr">
              <a:spcBef>
                <a:spcPts val="0"/>
              </a:spcBef>
              <a:buClr>
                <a:srgbClr val="7A9798"/>
              </a:buClr>
              <a:buSzPct val="25000"/>
              <a:buFont typeface="Georgia"/>
              <a:buNone/>
            </a:pPr>
            <a:r>
              <a:rPr b="0" i="0" lang="en-US" sz="3300" u="none" cap="none" strike="noStrike">
                <a:solidFill>
                  <a:srgbClr val="7A9798"/>
                </a:solidFill>
                <a:latin typeface="Georgia"/>
                <a:ea typeface="Georgia"/>
                <a:cs typeface="Georgia"/>
                <a:sym typeface="Georgia"/>
              </a:rPr>
              <a:t>Things get Sticky</a:t>
            </a:r>
          </a:p>
        </p:txBody>
      </p:sp>
      <p:sp>
        <p:nvSpPr>
          <p:cNvPr id="209" name="Shape 209"/>
          <p:cNvSpPr txBox="1"/>
          <p:nvPr>
            <p:ph idx="1" type="body"/>
          </p:nvPr>
        </p:nvSpPr>
        <p:spPr>
          <a:xfrm>
            <a:off x="331927" y="1258400"/>
            <a:ext cx="9354311" cy="3767667"/>
          </a:xfrm>
          <a:prstGeom prst="rect">
            <a:avLst/>
          </a:prstGeom>
          <a:noFill/>
          <a:ln>
            <a:noFill/>
          </a:ln>
        </p:spPr>
        <p:txBody>
          <a:bodyPr anchorCtr="0" anchor="t" bIns="45700" lIns="91425" rIns="91425" tIns="45700">
            <a:noAutofit/>
          </a:bodyPr>
          <a:lstStyle/>
          <a:p>
            <a:pPr indent="-274320" lvl="0" marL="274320" marR="0" rtl="0" algn="l">
              <a:spcBef>
                <a:spcPts val="0"/>
              </a:spcBef>
              <a:spcAft>
                <a:spcPts val="0"/>
              </a:spcAft>
              <a:buClr>
                <a:schemeClr val="accent1"/>
              </a:buClr>
              <a:buSzPct val="85000"/>
              <a:buFont typeface="Noto Sans Symbols"/>
              <a:buChar char="●"/>
            </a:pPr>
            <a:r>
              <a:rPr b="0" i="0" lang="en-US" sz="2700" u="none" cap="none" strike="noStrike">
                <a:solidFill>
                  <a:schemeClr val="dk1"/>
                </a:solidFill>
                <a:latin typeface="Georgia"/>
                <a:ea typeface="Georgia"/>
                <a:cs typeface="Georgia"/>
                <a:sym typeface="Georgia"/>
              </a:rPr>
              <a:t>Each database is provided by a different vendor</a:t>
            </a:r>
          </a:p>
          <a:p>
            <a:pPr indent="-274320" lvl="0" marL="274320" marR="0" rtl="0" algn="l">
              <a:spcBef>
                <a:spcPts val="540"/>
              </a:spcBef>
              <a:spcAft>
                <a:spcPts val="0"/>
              </a:spcAft>
              <a:buClr>
                <a:schemeClr val="accent1"/>
              </a:buClr>
              <a:buSzPct val="85000"/>
              <a:buFont typeface="Noto Sans Symbols"/>
              <a:buChar char="●"/>
            </a:pPr>
            <a:r>
              <a:rPr b="0" i="0" lang="en-US" sz="2700" u="none" cap="none" strike="noStrike">
                <a:solidFill>
                  <a:schemeClr val="dk1"/>
                </a:solidFill>
                <a:latin typeface="Georgia"/>
                <a:ea typeface="Georgia"/>
                <a:cs typeface="Georgia"/>
                <a:sym typeface="Georgia"/>
              </a:rPr>
              <a:t>Each vendor has a different way of handling MARC records</a:t>
            </a:r>
          </a:p>
          <a:p>
            <a:pPr indent="-274320" lvl="0" marL="274320" marR="0" rtl="0" algn="l">
              <a:spcBef>
                <a:spcPts val="540"/>
              </a:spcBef>
              <a:spcAft>
                <a:spcPts val="0"/>
              </a:spcAft>
              <a:buClr>
                <a:schemeClr val="accent1"/>
              </a:buClr>
              <a:buSzPct val="85000"/>
              <a:buFont typeface="Noto Sans Symbols"/>
              <a:buChar char="●"/>
            </a:pPr>
            <a:r>
              <a:rPr b="0" i="0" lang="en-US" sz="2700" u="none" cap="none" strike="noStrike">
                <a:solidFill>
                  <a:schemeClr val="dk1"/>
                </a:solidFill>
                <a:latin typeface="Georgia"/>
                <a:ea typeface="Georgia"/>
                <a:cs typeface="Georgia"/>
                <a:sym typeface="Georgia"/>
              </a:rPr>
              <a:t>Contacting vendors can be frustrating</a:t>
            </a:r>
          </a:p>
          <a:p>
            <a:pPr indent="-274320" lvl="0" marL="274320" marR="0" rtl="0" algn="l">
              <a:spcBef>
                <a:spcPts val="540"/>
              </a:spcBef>
              <a:buClr>
                <a:schemeClr val="accent1"/>
              </a:buClr>
              <a:buSzPct val="85000"/>
              <a:buFont typeface="Noto Sans Symbols"/>
              <a:buChar char="●"/>
            </a:pPr>
            <a:r>
              <a:rPr b="0" i="0" lang="en-US" sz="2700" u="none" cap="none" strike="noStrike">
                <a:solidFill>
                  <a:schemeClr val="dk1"/>
                </a:solidFill>
                <a:latin typeface="Georgia"/>
                <a:ea typeface="Georgia"/>
                <a:cs typeface="Georgia"/>
                <a:sym typeface="Georgia"/>
              </a:rPr>
              <a:t>Records maintenance continues to be a headache.</a:t>
            </a:r>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3" name="Shape 213"/>
        <p:cNvGrpSpPr/>
        <p:nvPr/>
      </p:nvGrpSpPr>
      <p:grpSpPr>
        <a:xfrm>
          <a:off x="0" y="0"/>
          <a:ext cx="0" cy="0"/>
          <a:chOff x="0" y="0"/>
          <a:chExt cx="0" cy="0"/>
        </a:xfrm>
      </p:grpSpPr>
      <p:sp>
        <p:nvSpPr>
          <p:cNvPr id="214" name="Shape 214"/>
          <p:cNvSpPr txBox="1"/>
          <p:nvPr>
            <p:ph type="title"/>
          </p:nvPr>
        </p:nvSpPr>
        <p:spPr>
          <a:xfrm>
            <a:off x="331927" y="188382"/>
            <a:ext cx="9387840" cy="625432"/>
          </a:xfrm>
          <a:prstGeom prst="rect">
            <a:avLst/>
          </a:prstGeom>
          <a:noFill/>
          <a:ln>
            <a:noFill/>
          </a:ln>
        </p:spPr>
        <p:txBody>
          <a:bodyPr anchorCtr="0" anchor="b" bIns="45700" lIns="91425" rIns="91425" tIns="45700">
            <a:noAutofit/>
          </a:bodyPr>
          <a:lstStyle/>
          <a:p>
            <a:pPr indent="0" lvl="0" marL="0" marR="0" rtl="0" algn="ctr">
              <a:spcBef>
                <a:spcPts val="0"/>
              </a:spcBef>
              <a:buClr>
                <a:srgbClr val="7A9798"/>
              </a:buClr>
              <a:buSzPct val="25000"/>
              <a:buFont typeface="Georgia"/>
              <a:buNone/>
            </a:pPr>
            <a:r>
              <a:rPr b="0" i="0" lang="en-US" sz="3300" u="none" cap="none" strike="noStrike">
                <a:solidFill>
                  <a:srgbClr val="7A9798"/>
                </a:solidFill>
                <a:latin typeface="Georgia"/>
                <a:ea typeface="Georgia"/>
                <a:cs typeface="Georgia"/>
                <a:sym typeface="Georgia"/>
              </a:rPr>
              <a:t>Some Examples…..</a:t>
            </a:r>
          </a:p>
        </p:txBody>
      </p:sp>
      <p:pic>
        <p:nvPicPr>
          <p:cNvPr id="215" name="Shape 215"/>
          <p:cNvPicPr preferRelativeResize="0"/>
          <p:nvPr>
            <p:ph idx="1" type="body"/>
          </p:nvPr>
        </p:nvPicPr>
        <p:blipFill rotWithShape="1">
          <a:blip r:embed="rId3">
            <a:alphaModFix/>
          </a:blip>
          <a:srcRect b="0" l="0" r="0" t="0"/>
          <a:stretch/>
        </p:blipFill>
        <p:spPr>
          <a:xfrm>
            <a:off x="1204525" y="1568317"/>
            <a:ext cx="2720340" cy="312419"/>
          </a:xfrm>
          <a:prstGeom prst="rect">
            <a:avLst/>
          </a:prstGeom>
          <a:noFill/>
          <a:ln>
            <a:noFill/>
          </a:ln>
        </p:spPr>
      </p:pic>
      <p:sp>
        <p:nvSpPr>
          <p:cNvPr id="216" name="Shape 216"/>
          <p:cNvSpPr txBox="1"/>
          <p:nvPr/>
        </p:nvSpPr>
        <p:spPr>
          <a:xfrm>
            <a:off x="1081825" y="2112134"/>
            <a:ext cx="3052293" cy="52321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US" sz="1400">
                <a:solidFill>
                  <a:schemeClr val="dk1"/>
                </a:solidFill>
                <a:latin typeface="Georgia"/>
                <a:ea typeface="Georgia"/>
                <a:cs typeface="Georgia"/>
                <a:sym typeface="Georgia"/>
              </a:rPr>
              <a:t>Requires username, password, and complicated identification number.</a:t>
            </a:r>
          </a:p>
        </p:txBody>
      </p:sp>
      <p:pic>
        <p:nvPicPr>
          <p:cNvPr id="217" name="Shape 217"/>
          <p:cNvPicPr preferRelativeResize="0"/>
          <p:nvPr/>
        </p:nvPicPr>
        <p:blipFill rotWithShape="1">
          <a:blip r:embed="rId4">
            <a:alphaModFix/>
          </a:blip>
          <a:srcRect b="0" l="0" r="0" t="0"/>
          <a:stretch/>
        </p:blipFill>
        <p:spPr>
          <a:xfrm>
            <a:off x="4353057" y="2218700"/>
            <a:ext cx="2963432" cy="1813337"/>
          </a:xfrm>
          <a:prstGeom prst="rect">
            <a:avLst/>
          </a:prstGeom>
          <a:noFill/>
          <a:ln>
            <a:noFill/>
          </a:ln>
        </p:spPr>
      </p:pic>
      <p:sp>
        <p:nvSpPr>
          <p:cNvPr id="218" name="Shape 218"/>
          <p:cNvSpPr txBox="1"/>
          <p:nvPr/>
        </p:nvSpPr>
        <p:spPr>
          <a:xfrm>
            <a:off x="1519705" y="4179194"/>
            <a:ext cx="7740202" cy="800218"/>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US" sz="1400">
                <a:solidFill>
                  <a:schemeClr val="dk1"/>
                </a:solidFill>
                <a:latin typeface="Georgia"/>
                <a:ea typeface="Georgia"/>
                <a:cs typeface="Georgia"/>
                <a:sym typeface="Georgia"/>
              </a:rPr>
              <a:t>Not accessible from DISCUS.  You need the URL for the admin portal.  From there you need a username and password.  After that you can request the records and someone from support will get back to you.  Eventually</a:t>
            </a:r>
            <a:r>
              <a:rPr lang="en-US" sz="1800">
                <a:solidFill>
                  <a:schemeClr val="dk1"/>
                </a:solidFill>
                <a:latin typeface="Georgia"/>
                <a:ea typeface="Georgia"/>
                <a:cs typeface="Georgia"/>
                <a:sym typeface="Georgia"/>
              </a:rPr>
              <a:t>.</a:t>
            </a:r>
          </a:p>
        </p:txBody>
      </p:sp>
    </p:spTree>
  </p:cSld>
  <p:clrMapOvr>
    <a:masterClrMapping/>
  </p:clrMapOvr>
  <p:transition spd="slow">
    <p:fade/>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ivic">
  <a:themeElements>
    <a:clrScheme name="Civic">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